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0" r:id="rId5"/>
    <p:sldMasterId id="2147483682" r:id="rId6"/>
    <p:sldMasterId id="2147484249" r:id="rId7"/>
    <p:sldMasterId id="2147484268" r:id="rId8"/>
    <p:sldMasterId id="2147484278" r:id="rId9"/>
    <p:sldMasterId id="2147484287" r:id="rId10"/>
    <p:sldMasterId id="2147484297" r:id="rId11"/>
    <p:sldMasterId id="2147484306" r:id="rId12"/>
    <p:sldMasterId id="2147484362" r:id="rId13"/>
  </p:sldMasterIdLst>
  <p:notesMasterIdLst>
    <p:notesMasterId r:id="rId26"/>
  </p:notesMasterIdLst>
  <p:sldIdLst>
    <p:sldId id="257" r:id="rId14"/>
    <p:sldId id="262" r:id="rId15"/>
    <p:sldId id="265" r:id="rId16"/>
    <p:sldId id="267" r:id="rId17"/>
    <p:sldId id="268" r:id="rId18"/>
    <p:sldId id="285" r:id="rId19"/>
    <p:sldId id="297" r:id="rId20"/>
    <p:sldId id="298" r:id="rId21"/>
    <p:sldId id="299" r:id="rId22"/>
    <p:sldId id="300" r:id="rId23"/>
    <p:sldId id="290" r:id="rId24"/>
    <p:sldId id="29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82" autoAdjust="0"/>
    <p:restoredTop sz="43595" autoAdjust="0"/>
  </p:normalViewPr>
  <p:slideViewPr>
    <p:cSldViewPr snapToGrid="0">
      <p:cViewPr varScale="1">
        <p:scale>
          <a:sx n="42" d="100"/>
          <a:sy n="42" d="100"/>
        </p:scale>
        <p:origin x="13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viewProps" Target="viewProps.xml"/><Relationship Id="rId57"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ck Reissner" userId="S::brockr@specialolympicsontario.com::ead056d2-378c-499c-9761-793d2128c1ed" providerId="AD" clId="Web-{5EE7CFA3-9987-9C1A-9679-FCD50B10FD41}"/>
    <pc:docChg chg="addSld modSld sldOrd">
      <pc:chgData name="Brock Reissner" userId="S::brockr@specialolympicsontario.com::ead056d2-378c-499c-9761-793d2128c1ed" providerId="AD" clId="Web-{5EE7CFA3-9987-9C1A-9679-FCD50B10FD41}" dt="2023-02-07T17:21:32.586" v="262"/>
      <pc:docMkLst>
        <pc:docMk/>
      </pc:docMkLst>
      <pc:sldChg chg="delSp modSp">
        <pc:chgData name="Brock Reissner" userId="S::brockr@specialolympicsontario.com::ead056d2-378c-499c-9761-793d2128c1ed" providerId="AD" clId="Web-{5EE7CFA3-9987-9C1A-9679-FCD50B10FD41}" dt="2023-02-07T17:11:39.827" v="175" actId="20577"/>
        <pc:sldMkLst>
          <pc:docMk/>
          <pc:sldMk cId="2685534463" sldId="257"/>
        </pc:sldMkLst>
        <pc:spChg chg="del mod">
          <ac:chgData name="Brock Reissner" userId="S::brockr@specialolympicsontario.com::ead056d2-378c-499c-9761-793d2128c1ed" providerId="AD" clId="Web-{5EE7CFA3-9987-9C1A-9679-FCD50B10FD41}" dt="2023-02-07T17:11:28.061" v="166"/>
          <ac:spMkLst>
            <pc:docMk/>
            <pc:sldMk cId="2685534463" sldId="257"/>
            <ac:spMk id="4" creationId="{00000000-0000-0000-0000-000000000000}"/>
          </ac:spMkLst>
        </pc:spChg>
        <pc:spChg chg="del mod">
          <ac:chgData name="Brock Reissner" userId="S::brockr@specialolympicsontario.com::ead056d2-378c-499c-9761-793d2128c1ed" providerId="AD" clId="Web-{5EE7CFA3-9987-9C1A-9679-FCD50B10FD41}" dt="2023-02-07T17:11:26.483" v="165"/>
          <ac:spMkLst>
            <pc:docMk/>
            <pc:sldMk cId="2685534463" sldId="257"/>
            <ac:spMk id="7" creationId="{00000000-0000-0000-0000-000000000000}"/>
          </ac:spMkLst>
        </pc:spChg>
        <pc:spChg chg="mod">
          <ac:chgData name="Brock Reissner" userId="S::brockr@specialolympicsontario.com::ead056d2-378c-499c-9761-793d2128c1ed" providerId="AD" clId="Web-{5EE7CFA3-9987-9C1A-9679-FCD50B10FD41}" dt="2023-02-07T17:11:39.827" v="175" actId="20577"/>
          <ac:spMkLst>
            <pc:docMk/>
            <pc:sldMk cId="2685534463" sldId="257"/>
            <ac:spMk id="2050" creationId="{00000000-0000-0000-0000-000000000000}"/>
          </ac:spMkLst>
        </pc:spChg>
      </pc:sldChg>
      <pc:sldChg chg="modNotes">
        <pc:chgData name="Brock Reissner" userId="S::brockr@specialolympicsontario.com::ead056d2-378c-499c-9761-793d2128c1ed" providerId="AD" clId="Web-{5EE7CFA3-9987-9C1A-9679-FCD50B10FD41}" dt="2023-02-07T17:21:32.586" v="262"/>
        <pc:sldMkLst>
          <pc:docMk/>
          <pc:sldMk cId="1490653114" sldId="266"/>
        </pc:sldMkLst>
      </pc:sldChg>
      <pc:sldChg chg="modNotes">
        <pc:chgData name="Brock Reissner" userId="S::brockr@specialolympicsontario.com::ead056d2-378c-499c-9761-793d2128c1ed" providerId="AD" clId="Web-{5EE7CFA3-9987-9C1A-9679-FCD50B10FD41}" dt="2023-02-07T17:12:49.859" v="176"/>
        <pc:sldMkLst>
          <pc:docMk/>
          <pc:sldMk cId="3395674497" sldId="276"/>
        </pc:sldMkLst>
      </pc:sldChg>
      <pc:sldChg chg="modSp">
        <pc:chgData name="Brock Reissner" userId="S::brockr@specialolympicsontario.com::ead056d2-378c-499c-9761-793d2128c1ed" providerId="AD" clId="Web-{5EE7CFA3-9987-9C1A-9679-FCD50B10FD41}" dt="2023-02-07T17:20:00.335" v="215" actId="1076"/>
        <pc:sldMkLst>
          <pc:docMk/>
          <pc:sldMk cId="1563912714" sldId="282"/>
        </pc:sldMkLst>
        <pc:spChg chg="mod">
          <ac:chgData name="Brock Reissner" userId="S::brockr@specialolympicsontario.com::ead056d2-378c-499c-9761-793d2128c1ed" providerId="AD" clId="Web-{5EE7CFA3-9987-9C1A-9679-FCD50B10FD41}" dt="2023-02-07T17:19:44.553" v="213" actId="14100"/>
          <ac:spMkLst>
            <pc:docMk/>
            <pc:sldMk cId="1563912714" sldId="282"/>
            <ac:spMk id="10" creationId="{00000000-0000-0000-0000-000000000000}"/>
          </ac:spMkLst>
        </pc:spChg>
        <pc:grpChg chg="mod">
          <ac:chgData name="Brock Reissner" userId="S::brockr@specialolympicsontario.com::ead056d2-378c-499c-9761-793d2128c1ed" providerId="AD" clId="Web-{5EE7CFA3-9987-9C1A-9679-FCD50B10FD41}" dt="2023-02-07T17:19:32.428" v="212" actId="14100"/>
          <ac:grpSpMkLst>
            <pc:docMk/>
            <pc:sldMk cId="1563912714" sldId="282"/>
            <ac:grpSpMk id="13" creationId="{00000000-0000-0000-0000-000000000000}"/>
          </ac:grpSpMkLst>
        </pc:grpChg>
        <pc:picChg chg="mod">
          <ac:chgData name="Brock Reissner" userId="S::brockr@specialolympicsontario.com::ead056d2-378c-499c-9761-793d2128c1ed" providerId="AD" clId="Web-{5EE7CFA3-9987-9C1A-9679-FCD50B10FD41}" dt="2023-02-07T17:20:00.335" v="215" actId="1076"/>
          <ac:picMkLst>
            <pc:docMk/>
            <pc:sldMk cId="1563912714" sldId="282"/>
            <ac:picMk id="19" creationId="{00000000-0000-0000-0000-000000000000}"/>
          </ac:picMkLst>
        </pc:picChg>
      </pc:sldChg>
      <pc:sldChg chg="modSp">
        <pc:chgData name="Brock Reissner" userId="S::brockr@specialolympicsontario.com::ead056d2-378c-499c-9761-793d2128c1ed" providerId="AD" clId="Web-{5EE7CFA3-9987-9C1A-9679-FCD50B10FD41}" dt="2023-02-07T17:20:09.225" v="216" actId="14100"/>
        <pc:sldMkLst>
          <pc:docMk/>
          <pc:sldMk cId="374789336" sldId="283"/>
        </pc:sldMkLst>
        <pc:spChg chg="mod">
          <ac:chgData name="Brock Reissner" userId="S::brockr@specialolympicsontario.com::ead056d2-378c-499c-9761-793d2128c1ed" providerId="AD" clId="Web-{5EE7CFA3-9987-9C1A-9679-FCD50B10FD41}" dt="2023-02-07T17:20:09.225" v="216" actId="14100"/>
          <ac:spMkLst>
            <pc:docMk/>
            <pc:sldMk cId="374789336" sldId="283"/>
            <ac:spMk id="8" creationId="{00000000-0000-0000-0000-000000000000}"/>
          </ac:spMkLst>
        </pc:spChg>
      </pc:sldChg>
      <pc:sldChg chg="modSp">
        <pc:chgData name="Brock Reissner" userId="S::brockr@specialolympicsontario.com::ead056d2-378c-499c-9761-793d2128c1ed" providerId="AD" clId="Web-{5EE7CFA3-9987-9C1A-9679-FCD50B10FD41}" dt="2023-02-07T17:15:52.971" v="190" actId="1076"/>
        <pc:sldMkLst>
          <pc:docMk/>
          <pc:sldMk cId="2057992987" sldId="287"/>
        </pc:sldMkLst>
        <pc:spChg chg="mod">
          <ac:chgData name="Brock Reissner" userId="S::brockr@specialolympicsontario.com::ead056d2-378c-499c-9761-793d2128c1ed" providerId="AD" clId="Web-{5EE7CFA3-9987-9C1A-9679-FCD50B10FD41}" dt="2023-02-07T17:15:52.971" v="190" actId="1076"/>
          <ac:spMkLst>
            <pc:docMk/>
            <pc:sldMk cId="2057992987" sldId="287"/>
            <ac:spMk id="4" creationId="{3A97BBB5-D6A7-4493-94B0-7B56D50A7FC1}"/>
          </ac:spMkLst>
        </pc:spChg>
      </pc:sldChg>
      <pc:sldChg chg="addSp modSp">
        <pc:chgData name="Brock Reissner" userId="S::brockr@specialolympicsontario.com::ead056d2-378c-499c-9761-793d2128c1ed" providerId="AD" clId="Web-{5EE7CFA3-9987-9C1A-9679-FCD50B10FD41}" dt="2023-02-07T17:16:23.050" v="195" actId="1076"/>
        <pc:sldMkLst>
          <pc:docMk/>
          <pc:sldMk cId="3999543853" sldId="288"/>
        </pc:sldMkLst>
        <pc:spChg chg="mod">
          <ac:chgData name="Brock Reissner" userId="S::brockr@specialolympicsontario.com::ead056d2-378c-499c-9761-793d2128c1ed" providerId="AD" clId="Web-{5EE7CFA3-9987-9C1A-9679-FCD50B10FD41}" dt="2023-02-07T17:16:16.050" v="193" actId="20577"/>
          <ac:spMkLst>
            <pc:docMk/>
            <pc:sldMk cId="3999543853" sldId="288"/>
            <ac:spMk id="4" creationId="{3A97BBB5-D6A7-4493-94B0-7B56D50A7FC1}"/>
          </ac:spMkLst>
        </pc:spChg>
        <pc:spChg chg="add mod">
          <ac:chgData name="Brock Reissner" userId="S::brockr@specialolympicsontario.com::ead056d2-378c-499c-9761-793d2128c1ed" providerId="AD" clId="Web-{5EE7CFA3-9987-9C1A-9679-FCD50B10FD41}" dt="2023-02-07T17:16:23.050" v="195" actId="1076"/>
          <ac:spMkLst>
            <pc:docMk/>
            <pc:sldMk cId="3999543853" sldId="288"/>
            <ac:spMk id="6" creationId="{60C604B1-F616-E014-B93D-CC3D1CD0DBB7}"/>
          </ac:spMkLst>
        </pc:spChg>
      </pc:sldChg>
      <pc:sldChg chg="modSp">
        <pc:chgData name="Brock Reissner" userId="S::brockr@specialolympicsontario.com::ead056d2-378c-499c-9761-793d2128c1ed" providerId="AD" clId="Web-{5EE7CFA3-9987-9C1A-9679-FCD50B10FD41}" dt="2023-02-07T17:16:35.644" v="198"/>
        <pc:sldMkLst>
          <pc:docMk/>
          <pc:sldMk cId="3055132648" sldId="289"/>
        </pc:sldMkLst>
        <pc:spChg chg="mod">
          <ac:chgData name="Brock Reissner" userId="S::brockr@specialolympicsontario.com::ead056d2-378c-499c-9761-793d2128c1ed" providerId="AD" clId="Web-{5EE7CFA3-9987-9C1A-9679-FCD50B10FD41}" dt="2023-02-07T17:16:35.644" v="198"/>
          <ac:spMkLst>
            <pc:docMk/>
            <pc:sldMk cId="3055132648" sldId="289"/>
            <ac:spMk id="4" creationId="{9B19779C-C868-4AA9-B24D-F752E70025A7}"/>
          </ac:spMkLst>
        </pc:spChg>
      </pc:sldChg>
      <pc:sldChg chg="modSp">
        <pc:chgData name="Brock Reissner" userId="S::brockr@specialolympicsontario.com::ead056d2-378c-499c-9761-793d2128c1ed" providerId="AD" clId="Web-{5EE7CFA3-9987-9C1A-9679-FCD50B10FD41}" dt="2023-02-07T17:17:06.941" v="203" actId="1076"/>
        <pc:sldMkLst>
          <pc:docMk/>
          <pc:sldMk cId="4051204202" sldId="290"/>
        </pc:sldMkLst>
        <pc:spChg chg="mod">
          <ac:chgData name="Brock Reissner" userId="S::brockr@specialolympicsontario.com::ead056d2-378c-499c-9761-793d2128c1ed" providerId="AD" clId="Web-{5EE7CFA3-9987-9C1A-9679-FCD50B10FD41}" dt="2023-02-07T17:17:06.941" v="203" actId="1076"/>
          <ac:spMkLst>
            <pc:docMk/>
            <pc:sldMk cId="4051204202" sldId="290"/>
            <ac:spMk id="3" creationId="{9A87BA89-0479-79EE-0D25-B406F6080ED6}"/>
          </ac:spMkLst>
        </pc:spChg>
      </pc:sldChg>
      <pc:sldChg chg="modSp">
        <pc:chgData name="Brock Reissner" userId="S::brockr@specialolympicsontario.com::ead056d2-378c-499c-9761-793d2128c1ed" providerId="AD" clId="Web-{5EE7CFA3-9987-9C1A-9679-FCD50B10FD41}" dt="2023-02-07T17:17:52.348" v="210" actId="20577"/>
        <pc:sldMkLst>
          <pc:docMk/>
          <pc:sldMk cId="1217567164" sldId="293"/>
        </pc:sldMkLst>
        <pc:spChg chg="mod">
          <ac:chgData name="Brock Reissner" userId="S::brockr@specialolympicsontario.com::ead056d2-378c-499c-9761-793d2128c1ed" providerId="AD" clId="Web-{5EE7CFA3-9987-9C1A-9679-FCD50B10FD41}" dt="2023-02-07T17:17:52.348" v="210" actId="20577"/>
          <ac:spMkLst>
            <pc:docMk/>
            <pc:sldMk cId="1217567164" sldId="293"/>
            <ac:spMk id="2" creationId="{00000000-0000-0000-0000-000000000000}"/>
          </ac:spMkLst>
        </pc:spChg>
      </pc:sldChg>
      <pc:sldChg chg="addSp modSp new ord">
        <pc:chgData name="Brock Reissner" userId="S::brockr@specialolympicsontario.com::ead056d2-378c-499c-9761-793d2128c1ed" providerId="AD" clId="Web-{5EE7CFA3-9987-9C1A-9679-FCD50B10FD41}" dt="2023-02-06T16:59:06.789" v="138"/>
        <pc:sldMkLst>
          <pc:docMk/>
          <pc:sldMk cId="2937090783" sldId="294"/>
        </pc:sldMkLst>
        <pc:spChg chg="mod">
          <ac:chgData name="Brock Reissner" userId="S::brockr@specialolympicsontario.com::ead056d2-378c-499c-9761-793d2128c1ed" providerId="AD" clId="Web-{5EE7CFA3-9987-9C1A-9679-FCD50B10FD41}" dt="2023-02-06T15:27:22.667" v="8" actId="20577"/>
          <ac:spMkLst>
            <pc:docMk/>
            <pc:sldMk cId="2937090783" sldId="294"/>
            <ac:spMk id="2" creationId="{717B90AE-0CF0-A49B-78B4-86CA7B1D61A8}"/>
          </ac:spMkLst>
        </pc:spChg>
        <pc:spChg chg="add mod">
          <ac:chgData name="Brock Reissner" userId="S::brockr@specialolympicsontario.com::ead056d2-378c-499c-9761-793d2128c1ed" providerId="AD" clId="Web-{5EE7CFA3-9987-9C1A-9679-FCD50B10FD41}" dt="2023-02-06T16:58:54.508" v="137" actId="1076"/>
          <ac:spMkLst>
            <pc:docMk/>
            <pc:sldMk cId="2937090783" sldId="294"/>
            <ac:spMk id="4" creationId="{906DA6AA-7927-4466-301F-D314379C79A1}"/>
          </ac:spMkLst>
        </pc:spChg>
      </pc:sldChg>
    </pc:docChg>
  </pc:docChgLst>
  <pc:docChgLst>
    <pc:chgData name="Brock Reissner" userId="S::brockr@specialolympicsontario.com::ead056d2-378c-499c-9761-793d2128c1ed" providerId="AD" clId="Web-{5C9E0271-4D3A-4D39-34B6-D7AB28C18045}"/>
    <pc:docChg chg="modSld">
      <pc:chgData name="Brock Reissner" userId="S::brockr@specialolympicsontario.com::ead056d2-378c-499c-9761-793d2128c1ed" providerId="AD" clId="Web-{5C9E0271-4D3A-4D39-34B6-D7AB28C18045}" dt="2023-01-10T16:47:40.865" v="13" actId="20577"/>
      <pc:docMkLst>
        <pc:docMk/>
      </pc:docMkLst>
      <pc:sldChg chg="modSp">
        <pc:chgData name="Brock Reissner" userId="S::brockr@specialolympicsontario.com::ead056d2-378c-499c-9761-793d2128c1ed" providerId="AD" clId="Web-{5C9E0271-4D3A-4D39-34B6-D7AB28C18045}" dt="2023-01-10T16:47:40.865" v="13" actId="20577"/>
        <pc:sldMkLst>
          <pc:docMk/>
          <pc:sldMk cId="3819413979" sldId="270"/>
        </pc:sldMkLst>
        <pc:spChg chg="mod">
          <ac:chgData name="Brock Reissner" userId="S::brockr@specialolympicsontario.com::ead056d2-378c-499c-9761-793d2128c1ed" providerId="AD" clId="Web-{5C9E0271-4D3A-4D39-34B6-D7AB28C18045}" dt="2023-01-10T16:47:40.865" v="13" actId="20577"/>
          <ac:spMkLst>
            <pc:docMk/>
            <pc:sldMk cId="3819413979" sldId="270"/>
            <ac:spMk id="3" creationId="{00000000-0000-0000-0000-000000000000}"/>
          </ac:spMkLst>
        </pc:spChg>
      </pc:sldChg>
    </pc:docChg>
  </pc:docChgLst>
  <pc:docChgLst>
    <pc:chgData name="Brock Reissner" userId="S::brockr@specialolympicsontario.com::ead056d2-378c-499c-9761-793d2128c1ed" providerId="AD" clId="Web-{F0965708-6329-CDD9-37FD-FDB4B4B93C9D}"/>
    <pc:docChg chg="modSld">
      <pc:chgData name="Brock Reissner" userId="S::brockr@specialolympicsontario.com::ead056d2-378c-499c-9761-793d2128c1ed" providerId="AD" clId="Web-{F0965708-6329-CDD9-37FD-FDB4B4B93C9D}" dt="2023-01-13T15:07:26.688" v="270" actId="20577"/>
      <pc:docMkLst>
        <pc:docMk/>
      </pc:docMkLst>
      <pc:sldChg chg="modNotes">
        <pc:chgData name="Brock Reissner" userId="S::brockr@specialolympicsontario.com::ead056d2-378c-499c-9761-793d2128c1ed" providerId="AD" clId="Web-{F0965708-6329-CDD9-37FD-FDB4B4B93C9D}" dt="2023-01-13T15:07:12.390" v="267"/>
        <pc:sldMkLst>
          <pc:docMk/>
          <pc:sldMk cId="354817936" sldId="269"/>
        </pc:sldMkLst>
      </pc:sldChg>
      <pc:sldChg chg="modSp">
        <pc:chgData name="Brock Reissner" userId="S::brockr@specialolympicsontario.com::ead056d2-378c-499c-9761-793d2128c1ed" providerId="AD" clId="Web-{F0965708-6329-CDD9-37FD-FDB4B4B93C9D}" dt="2023-01-13T14:36:23.234" v="21" actId="20577"/>
        <pc:sldMkLst>
          <pc:docMk/>
          <pc:sldMk cId="3819413979" sldId="270"/>
        </pc:sldMkLst>
        <pc:spChg chg="mod">
          <ac:chgData name="Brock Reissner" userId="S::brockr@specialolympicsontario.com::ead056d2-378c-499c-9761-793d2128c1ed" providerId="AD" clId="Web-{F0965708-6329-CDD9-37FD-FDB4B4B93C9D}" dt="2023-01-13T14:36:23.234" v="21" actId="20577"/>
          <ac:spMkLst>
            <pc:docMk/>
            <pc:sldMk cId="3819413979" sldId="270"/>
            <ac:spMk id="3" creationId="{00000000-0000-0000-0000-000000000000}"/>
          </ac:spMkLst>
        </pc:spChg>
      </pc:sldChg>
      <pc:sldChg chg="modSp">
        <pc:chgData name="Brock Reissner" userId="S::brockr@specialolympicsontario.com::ead056d2-378c-499c-9761-793d2128c1ed" providerId="AD" clId="Web-{F0965708-6329-CDD9-37FD-FDB4B4B93C9D}" dt="2023-01-13T15:07:26.688" v="270" actId="20577"/>
        <pc:sldMkLst>
          <pc:docMk/>
          <pc:sldMk cId="3373130890" sldId="272"/>
        </pc:sldMkLst>
        <pc:spChg chg="mod">
          <ac:chgData name="Brock Reissner" userId="S::brockr@specialolympicsontario.com::ead056d2-378c-499c-9761-793d2128c1ed" providerId="AD" clId="Web-{F0965708-6329-CDD9-37FD-FDB4B4B93C9D}" dt="2023-01-13T15:07:26.688" v="270" actId="20577"/>
          <ac:spMkLst>
            <pc:docMk/>
            <pc:sldMk cId="3373130890" sldId="272"/>
            <ac:spMk id="6" creationId="{18914766-2A9B-BA9D-9D2B-F3B520099B8B}"/>
          </ac:spMkLst>
        </pc:spChg>
      </pc:sldChg>
    </pc:docChg>
  </pc:docChgLst>
  <pc:docChgLst>
    <pc:chgData name="Brock Reissner" userId="S::brockr@specialolympicsontario.com::ead056d2-378c-499c-9761-793d2128c1ed" providerId="AD" clId="Web-{F8D6A13A-DE56-B56B-4FB1-02D1C71FD574}"/>
    <pc:docChg chg="addSld modSld">
      <pc:chgData name="Brock Reissner" userId="S::brockr@specialolympicsontario.com::ead056d2-378c-499c-9761-793d2128c1ed" providerId="AD" clId="Web-{F8D6A13A-DE56-B56B-4FB1-02D1C71FD574}" dt="2023-09-07T15:24:07.161" v="12" actId="1076"/>
      <pc:docMkLst>
        <pc:docMk/>
      </pc:docMkLst>
      <pc:sldChg chg="addSp delSp modSp new">
        <pc:chgData name="Brock Reissner" userId="S::brockr@specialolympicsontario.com::ead056d2-378c-499c-9761-793d2128c1ed" providerId="AD" clId="Web-{F8D6A13A-DE56-B56B-4FB1-02D1C71FD574}" dt="2023-09-07T15:24:07.161" v="12" actId="1076"/>
        <pc:sldMkLst>
          <pc:docMk/>
          <pc:sldMk cId="2556325592" sldId="306"/>
        </pc:sldMkLst>
        <pc:spChg chg="del">
          <ac:chgData name="Brock Reissner" userId="S::brockr@specialolympicsontario.com::ead056d2-378c-499c-9761-793d2128c1ed" providerId="AD" clId="Web-{F8D6A13A-DE56-B56B-4FB1-02D1C71FD574}" dt="2023-09-07T15:23:47.536" v="2"/>
          <ac:spMkLst>
            <pc:docMk/>
            <pc:sldMk cId="2556325592" sldId="306"/>
            <ac:spMk id="2" creationId="{B4D4D533-9F77-7EE7-F354-7B62B1C5DD7A}"/>
          </ac:spMkLst>
        </pc:spChg>
        <pc:spChg chg="del">
          <ac:chgData name="Brock Reissner" userId="S::brockr@specialolympicsontario.com::ead056d2-378c-499c-9761-793d2128c1ed" providerId="AD" clId="Web-{F8D6A13A-DE56-B56B-4FB1-02D1C71FD574}" dt="2023-09-07T15:23:45.239" v="1"/>
          <ac:spMkLst>
            <pc:docMk/>
            <pc:sldMk cId="2556325592" sldId="306"/>
            <ac:spMk id="3" creationId="{F7B61E77-8407-BED0-D577-D9815A763316}"/>
          </ac:spMkLst>
        </pc:spChg>
        <pc:picChg chg="add mod">
          <ac:chgData name="Brock Reissner" userId="S::brockr@specialolympicsontario.com::ead056d2-378c-499c-9761-793d2128c1ed" providerId="AD" clId="Web-{F8D6A13A-DE56-B56B-4FB1-02D1C71FD574}" dt="2023-09-07T15:24:07.161" v="12" actId="1076"/>
          <ac:picMkLst>
            <pc:docMk/>
            <pc:sldMk cId="2556325592" sldId="306"/>
            <ac:picMk id="5" creationId="{EC2E0C13-FFF4-B37A-F66E-E4759F19FD53}"/>
          </ac:picMkLst>
        </pc:picChg>
      </pc:sldChg>
    </pc:docChg>
  </pc:docChgLst>
  <pc:docChgLst>
    <pc:chgData name="Brock Reissner" userId="S::brockr@specialolympicsontario.com::ead056d2-378c-499c-9761-793d2128c1ed" providerId="AD" clId="Web-{7326E726-8093-539B-DB3C-50F70395FB9B}"/>
    <pc:docChg chg="modSld">
      <pc:chgData name="Brock Reissner" userId="S::brockr@specialolympicsontario.com::ead056d2-378c-499c-9761-793d2128c1ed" providerId="AD" clId="Web-{7326E726-8093-539B-DB3C-50F70395FB9B}" dt="2023-01-13T02:29:37.390" v="26" actId="20577"/>
      <pc:docMkLst>
        <pc:docMk/>
      </pc:docMkLst>
      <pc:sldChg chg="modNotes">
        <pc:chgData name="Brock Reissner" userId="S::brockr@specialolympicsontario.com::ead056d2-378c-499c-9761-793d2128c1ed" providerId="AD" clId="Web-{7326E726-8093-539B-DB3C-50F70395FB9B}" dt="2023-01-13T02:26:56.267" v="1"/>
        <pc:sldMkLst>
          <pc:docMk/>
          <pc:sldMk cId="2128884232" sldId="261"/>
        </pc:sldMkLst>
      </pc:sldChg>
      <pc:sldChg chg="modSp">
        <pc:chgData name="Brock Reissner" userId="S::brockr@specialolympicsontario.com::ead056d2-378c-499c-9761-793d2128c1ed" providerId="AD" clId="Web-{7326E726-8093-539B-DB3C-50F70395FB9B}" dt="2023-01-13T02:29:37.390" v="26" actId="20577"/>
        <pc:sldMkLst>
          <pc:docMk/>
          <pc:sldMk cId="3819413979" sldId="270"/>
        </pc:sldMkLst>
        <pc:spChg chg="mod">
          <ac:chgData name="Brock Reissner" userId="S::brockr@specialolympicsontario.com::ead056d2-378c-499c-9761-793d2128c1ed" providerId="AD" clId="Web-{7326E726-8093-539B-DB3C-50F70395FB9B}" dt="2023-01-13T02:29:37.390" v="26" actId="20577"/>
          <ac:spMkLst>
            <pc:docMk/>
            <pc:sldMk cId="3819413979" sldId="270"/>
            <ac:spMk id="3" creationId="{00000000-0000-0000-0000-000000000000}"/>
          </ac:spMkLst>
        </pc:spChg>
      </pc:sldChg>
    </pc:docChg>
  </pc:docChgLst>
  <pc:docChgLst>
    <pc:chgData name="Cali Shimkovitz" userId="S::calis@specialolympicsontario.com::3b2b3aa2-48a2-4a45-a0b8-2bb7437300ad" providerId="AD" clId="Web-{47E6AB9B-36AF-8B96-E692-997AAF0F385D}"/>
    <pc:docChg chg="modSld">
      <pc:chgData name="Cali Shimkovitz" userId="S::calis@specialolympicsontario.com::3b2b3aa2-48a2-4a45-a0b8-2bb7437300ad" providerId="AD" clId="Web-{47E6AB9B-36AF-8B96-E692-997AAF0F385D}" dt="2023-02-06T18:48:50.322" v="10" actId="20577"/>
      <pc:docMkLst>
        <pc:docMk/>
      </pc:docMkLst>
      <pc:sldChg chg="modSp">
        <pc:chgData name="Cali Shimkovitz" userId="S::calis@specialolympicsontario.com::3b2b3aa2-48a2-4a45-a0b8-2bb7437300ad" providerId="AD" clId="Web-{47E6AB9B-36AF-8B96-E692-997AAF0F385D}" dt="2023-02-06T18:48:50.322" v="10" actId="20577"/>
        <pc:sldMkLst>
          <pc:docMk/>
          <pc:sldMk cId="2887664720" sldId="291"/>
        </pc:sldMkLst>
        <pc:spChg chg="mod">
          <ac:chgData name="Cali Shimkovitz" userId="S::calis@specialolympicsontario.com::3b2b3aa2-48a2-4a45-a0b8-2bb7437300ad" providerId="AD" clId="Web-{47E6AB9B-36AF-8B96-E692-997AAF0F385D}" dt="2023-02-06T18:48:50.322" v="10" actId="20577"/>
          <ac:spMkLst>
            <pc:docMk/>
            <pc:sldMk cId="2887664720" sldId="291"/>
            <ac:spMk id="3" creationId="{9A87BA89-0479-79EE-0D25-B406F6080ED6}"/>
          </ac:spMkLst>
        </pc:spChg>
      </pc:sldChg>
    </pc:docChg>
  </pc:docChgLst>
  <pc:docChgLst>
    <pc:chgData name="Brock Reissner" userId="S::brockr@specialolympicsontario.com::ead056d2-378c-499c-9761-793d2128c1ed" providerId="AD" clId="Web-{4CAE85D0-2FEF-74AA-13B3-ABF294F62683}"/>
    <pc:docChg chg="modSld sldOrd">
      <pc:chgData name="Brock Reissner" userId="S::brockr@specialolympicsontario.com::ead056d2-378c-499c-9761-793d2128c1ed" providerId="AD" clId="Web-{4CAE85D0-2FEF-74AA-13B3-ABF294F62683}" dt="2023-01-12T21:50:08.217" v="296" actId="20577"/>
      <pc:docMkLst>
        <pc:docMk/>
      </pc:docMkLst>
      <pc:sldChg chg="modNotes">
        <pc:chgData name="Brock Reissner" userId="S::brockr@specialolympicsontario.com::ead056d2-378c-499c-9761-793d2128c1ed" providerId="AD" clId="Web-{4CAE85D0-2FEF-74AA-13B3-ABF294F62683}" dt="2023-01-12T21:39:20.053" v="127"/>
        <pc:sldMkLst>
          <pc:docMk/>
          <pc:sldMk cId="2128884232" sldId="261"/>
        </pc:sldMkLst>
      </pc:sldChg>
      <pc:sldChg chg="modNotes">
        <pc:chgData name="Brock Reissner" userId="S::brockr@specialolympicsontario.com::ead056d2-378c-499c-9761-793d2128c1ed" providerId="AD" clId="Web-{4CAE85D0-2FEF-74AA-13B3-ABF294F62683}" dt="2023-01-12T21:42:14.711" v="285"/>
        <pc:sldMkLst>
          <pc:docMk/>
          <pc:sldMk cId="3074901927" sldId="262"/>
        </pc:sldMkLst>
      </pc:sldChg>
      <pc:sldChg chg="modNotes">
        <pc:chgData name="Brock Reissner" userId="S::brockr@specialolympicsontario.com::ead056d2-378c-499c-9761-793d2128c1ed" providerId="AD" clId="Web-{4CAE85D0-2FEF-74AA-13B3-ABF294F62683}" dt="2023-01-12T21:36:39.769" v="0"/>
        <pc:sldMkLst>
          <pc:docMk/>
          <pc:sldMk cId="1708660290" sldId="265"/>
        </pc:sldMkLst>
      </pc:sldChg>
      <pc:sldChg chg="modNotes">
        <pc:chgData name="Brock Reissner" userId="S::brockr@specialolympicsontario.com::ead056d2-378c-499c-9761-793d2128c1ed" providerId="AD" clId="Web-{4CAE85D0-2FEF-74AA-13B3-ABF294F62683}" dt="2023-01-12T21:41:02.976" v="235"/>
        <pc:sldMkLst>
          <pc:docMk/>
          <pc:sldMk cId="1490653114" sldId="266"/>
        </pc:sldMkLst>
      </pc:sldChg>
      <pc:sldChg chg="modSp">
        <pc:chgData name="Brock Reissner" userId="S::brockr@specialolympicsontario.com::ead056d2-378c-499c-9761-793d2128c1ed" providerId="AD" clId="Web-{4CAE85D0-2FEF-74AA-13B3-ABF294F62683}" dt="2023-01-12T21:43:28.009" v="287" actId="20577"/>
        <pc:sldMkLst>
          <pc:docMk/>
          <pc:sldMk cId="354817936" sldId="269"/>
        </pc:sldMkLst>
        <pc:spChg chg="mod">
          <ac:chgData name="Brock Reissner" userId="S::brockr@specialolympicsontario.com::ead056d2-378c-499c-9761-793d2128c1ed" providerId="AD" clId="Web-{4CAE85D0-2FEF-74AA-13B3-ABF294F62683}" dt="2023-01-12T21:43:28.009" v="287" actId="20577"/>
          <ac:spMkLst>
            <pc:docMk/>
            <pc:sldMk cId="354817936" sldId="269"/>
            <ac:spMk id="14" creationId="{00000000-0000-0000-0000-000000000000}"/>
          </ac:spMkLst>
        </pc:spChg>
      </pc:sldChg>
      <pc:sldChg chg="modSp">
        <pc:chgData name="Brock Reissner" userId="S::brockr@specialolympicsontario.com::ead056d2-378c-499c-9761-793d2128c1ed" providerId="AD" clId="Web-{4CAE85D0-2FEF-74AA-13B3-ABF294F62683}" dt="2023-01-12T21:50:08.217" v="296" actId="20577"/>
        <pc:sldMkLst>
          <pc:docMk/>
          <pc:sldMk cId="3819413979" sldId="270"/>
        </pc:sldMkLst>
        <pc:spChg chg="mod">
          <ac:chgData name="Brock Reissner" userId="S::brockr@specialolympicsontario.com::ead056d2-378c-499c-9761-793d2128c1ed" providerId="AD" clId="Web-{4CAE85D0-2FEF-74AA-13B3-ABF294F62683}" dt="2023-01-12T21:50:08.217" v="296" actId="20577"/>
          <ac:spMkLst>
            <pc:docMk/>
            <pc:sldMk cId="3819413979" sldId="270"/>
            <ac:spMk id="3" creationId="{00000000-0000-0000-0000-000000000000}"/>
          </ac:spMkLst>
        </pc:spChg>
      </pc:sldChg>
      <pc:sldChg chg="ord">
        <pc:chgData name="Brock Reissner" userId="S::brockr@specialolympicsontario.com::ead056d2-378c-499c-9761-793d2128c1ed" providerId="AD" clId="Web-{4CAE85D0-2FEF-74AA-13B3-ABF294F62683}" dt="2023-01-12T21:42:57.712" v="286"/>
        <pc:sldMkLst>
          <pc:docMk/>
          <pc:sldMk cId="331010985" sldId="271"/>
        </pc:sldMkLst>
      </pc:sldChg>
    </pc:docChg>
  </pc:docChgLst>
  <pc:docChgLst>
    <pc:chgData name="Brock Reissner" userId="S::brockr@specialolympicsontario.com::ead056d2-378c-499c-9761-793d2128c1ed" providerId="AD" clId="Web-{1A695512-5AA2-4A5D-A08A-D04459D73314}"/>
    <pc:docChg chg="addSld delSld modSld sldOrd addMainMaster">
      <pc:chgData name="Brock Reissner" userId="S::brockr@specialolympicsontario.com::ead056d2-378c-499c-9761-793d2128c1ed" providerId="AD" clId="Web-{1A695512-5AA2-4A5D-A08A-D04459D73314}" dt="2023-01-09T18:32:37.064" v="487" actId="1076"/>
      <pc:docMkLst>
        <pc:docMk/>
      </pc:docMkLst>
      <pc:sldChg chg="del">
        <pc:chgData name="Brock Reissner" userId="S::brockr@specialolympicsontario.com::ead056d2-378c-499c-9761-793d2128c1ed" providerId="AD" clId="Web-{1A695512-5AA2-4A5D-A08A-D04459D73314}" dt="2023-01-09T16:52:36.818" v="1"/>
        <pc:sldMkLst>
          <pc:docMk/>
          <pc:sldMk cId="109857222" sldId="256"/>
        </pc:sldMkLst>
      </pc:sldChg>
      <pc:sldChg chg="delSp modSp add">
        <pc:chgData name="Brock Reissner" userId="S::brockr@specialolympicsontario.com::ead056d2-378c-499c-9761-793d2128c1ed" providerId="AD" clId="Web-{1A695512-5AA2-4A5D-A08A-D04459D73314}" dt="2023-01-09T16:56:12.378" v="30" actId="1076"/>
        <pc:sldMkLst>
          <pc:docMk/>
          <pc:sldMk cId="2685534463" sldId="257"/>
        </pc:sldMkLst>
        <pc:spChg chg="del mod">
          <ac:chgData name="Brock Reissner" userId="S::brockr@specialolympicsontario.com::ead056d2-378c-499c-9761-793d2128c1ed" providerId="AD" clId="Web-{1A695512-5AA2-4A5D-A08A-D04459D73314}" dt="2023-01-09T16:55:15.050" v="22"/>
          <ac:spMkLst>
            <pc:docMk/>
            <pc:sldMk cId="2685534463" sldId="257"/>
            <ac:spMk id="2" creationId="{00000000-0000-0000-0000-000000000000}"/>
          </ac:spMkLst>
        </pc:spChg>
        <pc:spChg chg="mod">
          <ac:chgData name="Brock Reissner" userId="S::brockr@specialolympicsontario.com::ead056d2-378c-499c-9761-793d2128c1ed" providerId="AD" clId="Web-{1A695512-5AA2-4A5D-A08A-D04459D73314}" dt="2023-01-09T16:55:58.894" v="29" actId="1076"/>
          <ac:spMkLst>
            <pc:docMk/>
            <pc:sldMk cId="2685534463" sldId="257"/>
            <ac:spMk id="4" creationId="{00000000-0000-0000-0000-000000000000}"/>
          </ac:spMkLst>
        </pc:spChg>
        <pc:spChg chg="mod">
          <ac:chgData name="Brock Reissner" userId="S::brockr@specialolympicsontario.com::ead056d2-378c-499c-9761-793d2128c1ed" providerId="AD" clId="Web-{1A695512-5AA2-4A5D-A08A-D04459D73314}" dt="2023-01-09T16:56:12.378" v="30" actId="1076"/>
          <ac:spMkLst>
            <pc:docMk/>
            <pc:sldMk cId="2685534463" sldId="257"/>
            <ac:spMk id="7" creationId="{00000000-0000-0000-0000-000000000000}"/>
          </ac:spMkLst>
        </pc:spChg>
        <pc:spChg chg="mod">
          <ac:chgData name="Brock Reissner" userId="S::brockr@specialolympicsontario.com::ead056d2-378c-499c-9761-793d2128c1ed" providerId="AD" clId="Web-{1A695512-5AA2-4A5D-A08A-D04459D73314}" dt="2023-01-09T16:55:43.503" v="25" actId="1076"/>
          <ac:spMkLst>
            <pc:docMk/>
            <pc:sldMk cId="2685534463" sldId="257"/>
            <ac:spMk id="2050" creationId="{00000000-0000-0000-0000-000000000000}"/>
          </ac:spMkLst>
        </pc:spChg>
      </pc:sldChg>
      <pc:sldChg chg="new del">
        <pc:chgData name="Brock Reissner" userId="S::brockr@specialolympicsontario.com::ead056d2-378c-499c-9761-793d2128c1ed" providerId="AD" clId="Web-{1A695512-5AA2-4A5D-A08A-D04459D73314}" dt="2023-01-09T16:57:23.518" v="35"/>
        <pc:sldMkLst>
          <pc:docMk/>
          <pc:sldMk cId="2297883859" sldId="258"/>
        </pc:sldMkLst>
      </pc:sldChg>
      <pc:sldChg chg="new del">
        <pc:chgData name="Brock Reissner" userId="S::brockr@specialolympicsontario.com::ead056d2-378c-499c-9761-793d2128c1ed" providerId="AD" clId="Web-{1A695512-5AA2-4A5D-A08A-D04459D73314}" dt="2023-01-09T16:56:35.237" v="32"/>
        <pc:sldMkLst>
          <pc:docMk/>
          <pc:sldMk cId="3380468721" sldId="258"/>
        </pc:sldMkLst>
      </pc:sldChg>
      <pc:sldChg chg="modSp add del">
        <pc:chgData name="Brock Reissner" userId="S::brockr@specialolympicsontario.com::ead056d2-378c-499c-9761-793d2128c1ed" providerId="AD" clId="Web-{1A695512-5AA2-4A5D-A08A-D04459D73314}" dt="2023-01-09T17:02:09.592" v="56"/>
        <pc:sldMkLst>
          <pc:docMk/>
          <pc:sldMk cId="2115226432" sldId="259"/>
        </pc:sldMkLst>
        <pc:picChg chg="mod">
          <ac:chgData name="Brock Reissner" userId="S::brockr@specialolympicsontario.com::ead056d2-378c-499c-9761-793d2128c1ed" providerId="AD" clId="Web-{1A695512-5AA2-4A5D-A08A-D04459D73314}" dt="2023-01-09T17:01:14.827" v="49" actId="1076"/>
          <ac:picMkLst>
            <pc:docMk/>
            <pc:sldMk cId="2115226432" sldId="259"/>
            <ac:picMk id="9" creationId="{00000000-0000-0000-0000-000000000000}"/>
          </ac:picMkLst>
        </pc:picChg>
      </pc:sldChg>
      <pc:sldChg chg="new del">
        <pc:chgData name="Brock Reissner" userId="S::brockr@specialolympicsontario.com::ead056d2-378c-499c-9761-793d2128c1ed" providerId="AD" clId="Web-{1A695512-5AA2-4A5D-A08A-D04459D73314}" dt="2023-01-09T17:00:56.171" v="43"/>
        <pc:sldMkLst>
          <pc:docMk/>
          <pc:sldMk cId="2166727604" sldId="260"/>
        </pc:sldMkLst>
      </pc:sldChg>
      <pc:sldChg chg="add ord">
        <pc:chgData name="Brock Reissner" userId="S::brockr@specialolympicsontario.com::ead056d2-378c-499c-9761-793d2128c1ed" providerId="AD" clId="Web-{1A695512-5AA2-4A5D-A08A-D04459D73314}" dt="2023-01-09T17:02:17.311" v="57"/>
        <pc:sldMkLst>
          <pc:docMk/>
          <pc:sldMk cId="2128884232" sldId="261"/>
        </pc:sldMkLst>
      </pc:sldChg>
      <pc:sldChg chg="addSp delSp modSp new">
        <pc:chgData name="Brock Reissner" userId="S::brockr@specialolympicsontario.com::ead056d2-378c-499c-9761-793d2128c1ed" providerId="AD" clId="Web-{1A695512-5AA2-4A5D-A08A-D04459D73314}" dt="2023-01-09T17:02:04.124" v="55" actId="1076"/>
        <pc:sldMkLst>
          <pc:docMk/>
          <pc:sldMk cId="3074901927" sldId="262"/>
        </pc:sldMkLst>
        <pc:spChg chg="del">
          <ac:chgData name="Brock Reissner" userId="S::brockr@specialolympicsontario.com::ead056d2-378c-499c-9761-793d2128c1ed" providerId="AD" clId="Web-{1A695512-5AA2-4A5D-A08A-D04459D73314}" dt="2023-01-09T17:01:49.796" v="52"/>
          <ac:spMkLst>
            <pc:docMk/>
            <pc:sldMk cId="3074901927" sldId="262"/>
            <ac:spMk id="2" creationId="{6C175872-AA37-578F-9327-63D37A25BAF7}"/>
          </ac:spMkLst>
        </pc:spChg>
        <pc:spChg chg="del">
          <ac:chgData name="Brock Reissner" userId="S::brockr@specialolympicsontario.com::ead056d2-378c-499c-9761-793d2128c1ed" providerId="AD" clId="Web-{1A695512-5AA2-4A5D-A08A-D04459D73314}" dt="2023-01-09T17:01:54.452" v="53"/>
          <ac:spMkLst>
            <pc:docMk/>
            <pc:sldMk cId="3074901927" sldId="262"/>
            <ac:spMk id="3" creationId="{2265A15F-BAEB-7628-8786-6AC454F4A0F2}"/>
          </ac:spMkLst>
        </pc:spChg>
        <pc:picChg chg="add mod">
          <ac:chgData name="Brock Reissner" userId="S::brockr@specialolympicsontario.com::ead056d2-378c-499c-9761-793d2128c1ed" providerId="AD" clId="Web-{1A695512-5AA2-4A5D-A08A-D04459D73314}" dt="2023-01-09T17:02:04.124" v="55" actId="1076"/>
          <ac:picMkLst>
            <pc:docMk/>
            <pc:sldMk cId="3074901927" sldId="262"/>
            <ac:picMk id="5" creationId="{1F8D2C99-C9C5-D9CB-6A5B-5C426C979BA7}"/>
          </ac:picMkLst>
        </pc:picChg>
      </pc:sldChg>
      <pc:sldChg chg="new del">
        <pc:chgData name="Brock Reissner" userId="S::brockr@specialolympicsontario.com::ead056d2-378c-499c-9761-793d2128c1ed" providerId="AD" clId="Web-{1A695512-5AA2-4A5D-A08A-D04459D73314}" dt="2023-01-09T17:19:56.908" v="150"/>
        <pc:sldMkLst>
          <pc:docMk/>
          <pc:sldMk cId="3882249459" sldId="263"/>
        </pc:sldMkLst>
      </pc:sldChg>
      <pc:sldChg chg="addSp delSp modSp add del ord">
        <pc:chgData name="Brock Reissner" userId="S::brockr@specialolympicsontario.com::ead056d2-378c-499c-9761-793d2128c1ed" providerId="AD" clId="Web-{1A695512-5AA2-4A5D-A08A-D04459D73314}" dt="2023-01-09T17:08:33.135" v="87"/>
        <pc:sldMkLst>
          <pc:docMk/>
          <pc:sldMk cId="4143740934" sldId="264"/>
        </pc:sldMkLst>
        <pc:spChg chg="del mod">
          <ac:chgData name="Brock Reissner" userId="S::brockr@specialolympicsontario.com::ead056d2-378c-499c-9761-793d2128c1ed" providerId="AD" clId="Web-{1A695512-5AA2-4A5D-A08A-D04459D73314}" dt="2023-01-09T17:07:49.604" v="77"/>
          <ac:spMkLst>
            <pc:docMk/>
            <pc:sldMk cId="4143740934" sldId="264"/>
            <ac:spMk id="2" creationId="{00000000-0000-0000-0000-000000000000}"/>
          </ac:spMkLst>
        </pc:spChg>
        <pc:spChg chg="del mod">
          <ac:chgData name="Brock Reissner" userId="S::brockr@specialolympicsontario.com::ead056d2-378c-499c-9761-793d2128c1ed" providerId="AD" clId="Web-{1A695512-5AA2-4A5D-A08A-D04459D73314}" dt="2023-01-09T17:08:04.698" v="80"/>
          <ac:spMkLst>
            <pc:docMk/>
            <pc:sldMk cId="4143740934" sldId="264"/>
            <ac:spMk id="3" creationId="{00000000-0000-0000-0000-000000000000}"/>
          </ac:spMkLst>
        </pc:spChg>
        <pc:spChg chg="add mod">
          <ac:chgData name="Brock Reissner" userId="S::brockr@specialolympicsontario.com::ead056d2-378c-499c-9761-793d2128c1ed" providerId="AD" clId="Web-{1A695512-5AA2-4A5D-A08A-D04459D73314}" dt="2023-01-09T17:07:49.604" v="77"/>
          <ac:spMkLst>
            <pc:docMk/>
            <pc:sldMk cId="4143740934" sldId="264"/>
            <ac:spMk id="5" creationId="{FCF071A3-3900-BC02-84AA-5182787F7CB4}"/>
          </ac:spMkLst>
        </pc:spChg>
        <pc:spChg chg="add del mod">
          <ac:chgData name="Brock Reissner" userId="S::brockr@specialolympicsontario.com::ead056d2-378c-499c-9761-793d2128c1ed" providerId="AD" clId="Web-{1A695512-5AA2-4A5D-A08A-D04459D73314}" dt="2023-01-09T17:08:16.291" v="83"/>
          <ac:spMkLst>
            <pc:docMk/>
            <pc:sldMk cId="4143740934" sldId="264"/>
            <ac:spMk id="7" creationId="{207AB6B3-943C-58DD-8F05-202B115BF20A}"/>
          </ac:spMkLst>
        </pc:spChg>
        <pc:picChg chg="del mod">
          <ac:chgData name="Brock Reissner" userId="S::brockr@specialolympicsontario.com::ead056d2-378c-499c-9761-793d2128c1ed" providerId="AD" clId="Web-{1A695512-5AA2-4A5D-A08A-D04459D73314}" dt="2023-01-09T17:08:19.057" v="84"/>
          <ac:picMkLst>
            <pc:docMk/>
            <pc:sldMk cId="4143740934" sldId="264"/>
            <ac:picMk id="14340" creationId="{00000000-0000-0000-0000-000000000000}"/>
          </ac:picMkLst>
        </pc:picChg>
      </pc:sldChg>
      <pc:sldChg chg="modSp add ord">
        <pc:chgData name="Brock Reissner" userId="S::brockr@specialolympicsontario.com::ead056d2-378c-499c-9761-793d2128c1ed" providerId="AD" clId="Web-{1A695512-5AA2-4A5D-A08A-D04459D73314}" dt="2023-01-09T17:09:45.134" v="97" actId="1076"/>
        <pc:sldMkLst>
          <pc:docMk/>
          <pc:sldMk cId="1708660290" sldId="265"/>
        </pc:sldMkLst>
        <pc:spChg chg="mod">
          <ac:chgData name="Brock Reissner" userId="S::brockr@specialolympicsontario.com::ead056d2-378c-499c-9761-793d2128c1ed" providerId="AD" clId="Web-{1A695512-5AA2-4A5D-A08A-D04459D73314}" dt="2023-01-09T17:09:34.212" v="91" actId="1076"/>
          <ac:spMkLst>
            <pc:docMk/>
            <pc:sldMk cId="1708660290" sldId="265"/>
            <ac:spMk id="2" creationId="{00000000-0000-0000-0000-000000000000}"/>
          </ac:spMkLst>
        </pc:spChg>
        <pc:spChg chg="mod">
          <ac:chgData name="Brock Reissner" userId="S::brockr@specialolympicsontario.com::ead056d2-378c-499c-9761-793d2128c1ed" providerId="AD" clId="Web-{1A695512-5AA2-4A5D-A08A-D04459D73314}" dt="2023-01-09T17:09:34.259" v="92" actId="1076"/>
          <ac:spMkLst>
            <pc:docMk/>
            <pc:sldMk cId="1708660290" sldId="265"/>
            <ac:spMk id="5" creationId="{00000000-0000-0000-0000-000000000000}"/>
          </ac:spMkLst>
        </pc:spChg>
        <pc:picChg chg="mod">
          <ac:chgData name="Brock Reissner" userId="S::brockr@specialolympicsontario.com::ead056d2-378c-499c-9761-793d2128c1ed" providerId="AD" clId="Web-{1A695512-5AA2-4A5D-A08A-D04459D73314}" dt="2023-01-09T17:09:38.322" v="95" actId="1076"/>
          <ac:picMkLst>
            <pc:docMk/>
            <pc:sldMk cId="1708660290" sldId="265"/>
            <ac:picMk id="7" creationId="{00000000-0000-0000-0000-000000000000}"/>
          </ac:picMkLst>
        </pc:picChg>
        <pc:picChg chg="mod">
          <ac:chgData name="Brock Reissner" userId="S::brockr@specialolympicsontario.com::ead056d2-378c-499c-9761-793d2128c1ed" providerId="AD" clId="Web-{1A695512-5AA2-4A5D-A08A-D04459D73314}" dt="2023-01-09T17:09:45.134" v="97" actId="1076"/>
          <ac:picMkLst>
            <pc:docMk/>
            <pc:sldMk cId="1708660290" sldId="265"/>
            <ac:picMk id="8" creationId="{00000000-0000-0000-0000-000000000000}"/>
          </ac:picMkLst>
        </pc:picChg>
      </pc:sldChg>
      <pc:sldChg chg="addSp delSp modSp add delAnim">
        <pc:chgData name="Brock Reissner" userId="S::brockr@specialolympicsontario.com::ead056d2-378c-499c-9761-793d2128c1ed" providerId="AD" clId="Web-{1A695512-5AA2-4A5D-A08A-D04459D73314}" dt="2023-01-09T17:20:16.033" v="153" actId="1076"/>
        <pc:sldMkLst>
          <pc:docMk/>
          <pc:sldMk cId="1490653114" sldId="266"/>
        </pc:sldMkLst>
        <pc:spChg chg="del">
          <ac:chgData name="Brock Reissner" userId="S::brockr@specialolympicsontario.com::ead056d2-378c-499c-9761-793d2128c1ed" providerId="AD" clId="Web-{1A695512-5AA2-4A5D-A08A-D04459D73314}" dt="2023-01-09T17:07:31.589" v="72"/>
          <ac:spMkLst>
            <pc:docMk/>
            <pc:sldMk cId="1490653114" sldId="266"/>
            <ac:spMk id="2" creationId="{00000000-0000-0000-0000-000000000000}"/>
          </ac:spMkLst>
        </pc:spChg>
        <pc:spChg chg="del mod">
          <ac:chgData name="Brock Reissner" userId="S::brockr@specialolympicsontario.com::ead056d2-378c-499c-9761-793d2128c1ed" providerId="AD" clId="Web-{1A695512-5AA2-4A5D-A08A-D04459D73314}" dt="2023-01-09T17:07:34.901" v="75"/>
          <ac:spMkLst>
            <pc:docMk/>
            <pc:sldMk cId="1490653114" sldId="266"/>
            <ac:spMk id="5" creationId="{00000000-0000-0000-0000-000000000000}"/>
          </ac:spMkLst>
        </pc:spChg>
        <pc:spChg chg="add del mod">
          <ac:chgData name="Brock Reissner" userId="S::brockr@specialolympicsontario.com::ead056d2-378c-499c-9761-793d2128c1ed" providerId="AD" clId="Web-{1A695512-5AA2-4A5D-A08A-D04459D73314}" dt="2023-01-09T17:07:38.979" v="76"/>
          <ac:spMkLst>
            <pc:docMk/>
            <pc:sldMk cId="1490653114" sldId="266"/>
            <ac:spMk id="6" creationId="{14EE4056-C64C-55C6-005C-7977032B40E4}"/>
          </ac:spMkLst>
        </pc:spChg>
        <pc:spChg chg="add mod">
          <ac:chgData name="Brock Reissner" userId="S::brockr@specialolympicsontario.com::ead056d2-378c-499c-9761-793d2128c1ed" providerId="AD" clId="Web-{1A695512-5AA2-4A5D-A08A-D04459D73314}" dt="2023-01-09T17:09:10.353" v="90" actId="1076"/>
          <ac:spMkLst>
            <pc:docMk/>
            <pc:sldMk cId="1490653114" sldId="266"/>
            <ac:spMk id="9" creationId="{8BB54322-09B4-0B4F-A6B2-F6EBAA1F01C5}"/>
          </ac:spMkLst>
        </pc:spChg>
        <pc:spChg chg="add mod">
          <ac:chgData name="Brock Reissner" userId="S::brockr@specialolympicsontario.com::ead056d2-378c-499c-9761-793d2128c1ed" providerId="AD" clId="Web-{1A695512-5AA2-4A5D-A08A-D04459D73314}" dt="2023-01-09T17:20:11.564" v="152" actId="1076"/>
          <ac:spMkLst>
            <pc:docMk/>
            <pc:sldMk cId="1490653114" sldId="266"/>
            <ac:spMk id="10" creationId="{A65715DD-5272-2BB5-CAC4-013C8DAAA189}"/>
          </ac:spMkLst>
        </pc:spChg>
        <pc:picChg chg="del">
          <ac:chgData name="Brock Reissner" userId="S::brockr@specialolympicsontario.com::ead056d2-378c-499c-9761-793d2128c1ed" providerId="AD" clId="Web-{1A695512-5AA2-4A5D-A08A-D04459D73314}" dt="2023-01-09T17:07:31.339" v="71"/>
          <ac:picMkLst>
            <pc:docMk/>
            <pc:sldMk cId="1490653114" sldId="266"/>
            <ac:picMk id="7" creationId="{00000000-0000-0000-0000-000000000000}"/>
          </ac:picMkLst>
        </pc:picChg>
        <pc:picChg chg="del">
          <ac:chgData name="Brock Reissner" userId="S::brockr@specialolympicsontario.com::ead056d2-378c-499c-9761-793d2128c1ed" providerId="AD" clId="Web-{1A695512-5AA2-4A5D-A08A-D04459D73314}" dt="2023-01-09T17:07:31.323" v="70"/>
          <ac:picMkLst>
            <pc:docMk/>
            <pc:sldMk cId="1490653114" sldId="266"/>
            <ac:picMk id="8" creationId="{00000000-0000-0000-0000-000000000000}"/>
          </ac:picMkLst>
        </pc:picChg>
        <pc:picChg chg="add mod">
          <ac:chgData name="Brock Reissner" userId="S::brockr@specialolympicsontario.com::ead056d2-378c-499c-9761-793d2128c1ed" providerId="AD" clId="Web-{1A695512-5AA2-4A5D-A08A-D04459D73314}" dt="2023-01-09T17:20:16.033" v="153" actId="1076"/>
          <ac:picMkLst>
            <pc:docMk/>
            <pc:sldMk cId="1490653114" sldId="266"/>
            <ac:picMk id="11" creationId="{188627AD-D255-48F9-AAA7-E69FA033EDBD}"/>
          </ac:picMkLst>
        </pc:picChg>
      </pc:sldChg>
      <pc:sldChg chg="modSp add ord">
        <pc:chgData name="Brock Reissner" userId="S::brockr@specialolympicsontario.com::ead056d2-378c-499c-9761-793d2128c1ed" providerId="AD" clId="Web-{1A695512-5AA2-4A5D-A08A-D04459D73314}" dt="2023-01-09T17:16:51.817" v="135" actId="1076"/>
        <pc:sldMkLst>
          <pc:docMk/>
          <pc:sldMk cId="3742802299" sldId="267"/>
        </pc:sldMkLst>
        <pc:spChg chg="mod">
          <ac:chgData name="Brock Reissner" userId="S::brockr@specialolympicsontario.com::ead056d2-378c-499c-9761-793d2128c1ed" providerId="AD" clId="Web-{1A695512-5AA2-4A5D-A08A-D04459D73314}" dt="2023-01-09T17:16:51.817" v="135" actId="1076"/>
          <ac:spMkLst>
            <pc:docMk/>
            <pc:sldMk cId="3742802299" sldId="267"/>
            <ac:spMk id="2" creationId="{00000000-0000-0000-0000-000000000000}"/>
          </ac:spMkLst>
        </pc:spChg>
        <pc:spChg chg="mod">
          <ac:chgData name="Brock Reissner" userId="S::brockr@specialolympicsontario.com::ead056d2-378c-499c-9761-793d2128c1ed" providerId="AD" clId="Web-{1A695512-5AA2-4A5D-A08A-D04459D73314}" dt="2023-01-09T17:16:48.082" v="134" actId="20577"/>
          <ac:spMkLst>
            <pc:docMk/>
            <pc:sldMk cId="3742802299" sldId="267"/>
            <ac:spMk id="4" creationId="{00000000-0000-0000-0000-000000000000}"/>
          </ac:spMkLst>
        </pc:spChg>
      </pc:sldChg>
      <pc:sldChg chg="add ord">
        <pc:chgData name="Brock Reissner" userId="S::brockr@specialolympicsontario.com::ead056d2-378c-499c-9761-793d2128c1ed" providerId="AD" clId="Web-{1A695512-5AA2-4A5D-A08A-D04459D73314}" dt="2023-01-09T17:17:18.676" v="137"/>
        <pc:sldMkLst>
          <pc:docMk/>
          <pc:sldMk cId="1014885066" sldId="268"/>
        </pc:sldMkLst>
      </pc:sldChg>
      <pc:sldChg chg="modSp add ord">
        <pc:chgData name="Brock Reissner" userId="S::brockr@specialolympicsontario.com::ead056d2-378c-499c-9761-793d2128c1ed" providerId="AD" clId="Web-{1A695512-5AA2-4A5D-A08A-D04459D73314}" dt="2023-01-09T17:19:07.284" v="147" actId="14100"/>
        <pc:sldMkLst>
          <pc:docMk/>
          <pc:sldMk cId="354817936" sldId="269"/>
        </pc:sldMkLst>
        <pc:spChg chg="mod">
          <ac:chgData name="Brock Reissner" userId="S::brockr@specialolympicsontario.com::ead056d2-378c-499c-9761-793d2128c1ed" providerId="AD" clId="Web-{1A695512-5AA2-4A5D-A08A-D04459D73314}" dt="2023-01-09T17:18:50.972" v="143" actId="1076"/>
          <ac:spMkLst>
            <pc:docMk/>
            <pc:sldMk cId="354817936" sldId="269"/>
            <ac:spMk id="6" creationId="{00000000-0000-0000-0000-000000000000}"/>
          </ac:spMkLst>
        </pc:spChg>
        <pc:spChg chg="mod">
          <ac:chgData name="Brock Reissner" userId="S::brockr@specialolympicsontario.com::ead056d2-378c-499c-9761-793d2128c1ed" providerId="AD" clId="Web-{1A695512-5AA2-4A5D-A08A-D04459D73314}" dt="2023-01-09T17:18:30.253" v="140" actId="1076"/>
          <ac:spMkLst>
            <pc:docMk/>
            <pc:sldMk cId="354817936" sldId="269"/>
            <ac:spMk id="11" creationId="{00000000-0000-0000-0000-000000000000}"/>
          </ac:spMkLst>
        </pc:spChg>
        <pc:picChg chg="mod">
          <ac:chgData name="Brock Reissner" userId="S::brockr@specialolympicsontario.com::ead056d2-378c-499c-9761-793d2128c1ed" providerId="AD" clId="Web-{1A695512-5AA2-4A5D-A08A-D04459D73314}" dt="2023-01-09T17:19:07.284" v="147" actId="14100"/>
          <ac:picMkLst>
            <pc:docMk/>
            <pc:sldMk cId="354817936" sldId="269"/>
            <ac:picMk id="4" creationId="{00000000-0000-0000-0000-000000000000}"/>
          </ac:picMkLst>
        </pc:picChg>
        <pc:picChg chg="mod">
          <ac:chgData name="Brock Reissner" userId="S::brockr@specialolympicsontario.com::ead056d2-378c-499c-9761-793d2128c1ed" providerId="AD" clId="Web-{1A695512-5AA2-4A5D-A08A-D04459D73314}" dt="2023-01-09T17:18:55.831" v="145" actId="1076"/>
          <ac:picMkLst>
            <pc:docMk/>
            <pc:sldMk cId="354817936" sldId="269"/>
            <ac:picMk id="5" creationId="{00000000-0000-0000-0000-000000000000}"/>
          </ac:picMkLst>
        </pc:picChg>
        <pc:picChg chg="mod">
          <ac:chgData name="Brock Reissner" userId="S::brockr@specialolympicsontario.com::ead056d2-378c-499c-9761-793d2128c1ed" providerId="AD" clId="Web-{1A695512-5AA2-4A5D-A08A-D04459D73314}" dt="2023-01-09T17:18:45.706" v="142" actId="1076"/>
          <ac:picMkLst>
            <pc:docMk/>
            <pc:sldMk cId="354817936" sldId="269"/>
            <ac:picMk id="9" creationId="{00000000-0000-0000-0000-000000000000}"/>
          </ac:picMkLst>
        </pc:picChg>
        <pc:picChg chg="mod">
          <ac:chgData name="Brock Reissner" userId="S::brockr@specialolympicsontario.com::ead056d2-378c-499c-9761-793d2128c1ed" providerId="AD" clId="Web-{1A695512-5AA2-4A5D-A08A-D04459D73314}" dt="2023-01-09T17:18:34.237" v="141" actId="1076"/>
          <ac:picMkLst>
            <pc:docMk/>
            <pc:sldMk cId="354817936" sldId="269"/>
            <ac:picMk id="10" creationId="{00000000-0000-0000-0000-000000000000}"/>
          </ac:picMkLst>
        </pc:picChg>
      </pc:sldChg>
      <pc:sldChg chg="add ord">
        <pc:chgData name="Brock Reissner" userId="S::brockr@specialolympicsontario.com::ead056d2-378c-499c-9761-793d2128c1ed" providerId="AD" clId="Web-{1A695512-5AA2-4A5D-A08A-D04459D73314}" dt="2023-01-09T17:19:53.643" v="149"/>
        <pc:sldMkLst>
          <pc:docMk/>
          <pc:sldMk cId="3819413979" sldId="270"/>
        </pc:sldMkLst>
      </pc:sldChg>
      <pc:sldChg chg="addSp delSp modSp new">
        <pc:chgData name="Brock Reissner" userId="S::brockr@specialolympicsontario.com::ead056d2-378c-499c-9761-793d2128c1ed" providerId="AD" clId="Web-{1A695512-5AA2-4A5D-A08A-D04459D73314}" dt="2023-01-09T18:17:43.956" v="389" actId="1076"/>
        <pc:sldMkLst>
          <pc:docMk/>
          <pc:sldMk cId="331010985" sldId="271"/>
        </pc:sldMkLst>
        <pc:spChg chg="mod">
          <ac:chgData name="Brock Reissner" userId="S::brockr@specialolympicsontario.com::ead056d2-378c-499c-9761-793d2128c1ed" providerId="AD" clId="Web-{1A695512-5AA2-4A5D-A08A-D04459D73314}" dt="2023-01-09T18:06:51.075" v="166" actId="20577"/>
          <ac:spMkLst>
            <pc:docMk/>
            <pc:sldMk cId="331010985" sldId="271"/>
            <ac:spMk id="2" creationId="{A7B182B9-D657-4452-A1CD-4CDE47562D56}"/>
          </ac:spMkLst>
        </pc:spChg>
        <pc:spChg chg="add mod">
          <ac:chgData name="Brock Reissner" userId="S::brockr@specialolympicsontario.com::ead056d2-378c-499c-9761-793d2128c1ed" providerId="AD" clId="Web-{1A695512-5AA2-4A5D-A08A-D04459D73314}" dt="2023-01-09T18:07:56.890" v="171" actId="1076"/>
          <ac:spMkLst>
            <pc:docMk/>
            <pc:sldMk cId="331010985" sldId="271"/>
            <ac:spMk id="6" creationId="{1FE2B3FE-3F5C-09DB-0D3E-8A69644542CC}"/>
          </ac:spMkLst>
        </pc:spChg>
        <pc:spChg chg="add mod">
          <ac:chgData name="Brock Reissner" userId="S::brockr@specialolympicsontario.com::ead056d2-378c-499c-9761-793d2128c1ed" providerId="AD" clId="Web-{1A695512-5AA2-4A5D-A08A-D04459D73314}" dt="2023-01-09T18:16:38.204" v="311" actId="1076"/>
          <ac:spMkLst>
            <pc:docMk/>
            <pc:sldMk cId="331010985" sldId="271"/>
            <ac:spMk id="9" creationId="{0522941F-125E-22EF-2F5D-60AF516D0DC0}"/>
          </ac:spMkLst>
        </pc:spChg>
        <pc:spChg chg="add del mod">
          <ac:chgData name="Brock Reissner" userId="S::brockr@specialolympicsontario.com::ead056d2-378c-499c-9761-793d2128c1ed" providerId="AD" clId="Web-{1A695512-5AA2-4A5D-A08A-D04459D73314}" dt="2023-01-09T18:10:57.224" v="255"/>
          <ac:spMkLst>
            <pc:docMk/>
            <pc:sldMk cId="331010985" sldId="271"/>
            <ac:spMk id="12" creationId="{1FD5BE56-3113-F0C8-19CF-9489DF48D4D8}"/>
          </ac:spMkLst>
        </pc:spChg>
        <pc:graphicFrameChg chg="add del mod modGraphic">
          <ac:chgData name="Brock Reissner" userId="S::brockr@specialolympicsontario.com::ead056d2-378c-499c-9761-793d2128c1ed" providerId="AD" clId="Web-{1A695512-5AA2-4A5D-A08A-D04459D73314}" dt="2023-01-09T18:16:46.064" v="317"/>
          <ac:graphicFrameMkLst>
            <pc:docMk/>
            <pc:sldMk cId="331010985" sldId="271"/>
            <ac:graphicFrameMk id="5" creationId="{7DBF11F7-9E9F-2E0B-B15F-66B8B9DC7D23}"/>
          </ac:graphicFrameMkLst>
        </pc:graphicFrameChg>
        <pc:graphicFrameChg chg="add mod modGraphic">
          <ac:chgData name="Brock Reissner" userId="S::brockr@specialolympicsontario.com::ead056d2-378c-499c-9761-793d2128c1ed" providerId="AD" clId="Web-{1A695512-5AA2-4A5D-A08A-D04459D73314}" dt="2023-01-09T18:17:43.956" v="389" actId="1076"/>
          <ac:graphicFrameMkLst>
            <pc:docMk/>
            <pc:sldMk cId="331010985" sldId="271"/>
            <ac:graphicFrameMk id="8" creationId="{ABC81891-2B7B-0DCE-B758-87A4F992AFC0}"/>
          </ac:graphicFrameMkLst>
        </pc:graphicFrameChg>
        <pc:graphicFrameChg chg="add del mod modGraphic">
          <ac:chgData name="Brock Reissner" userId="S::brockr@specialolympicsontario.com::ead056d2-378c-499c-9761-793d2128c1ed" providerId="AD" clId="Web-{1A695512-5AA2-4A5D-A08A-D04459D73314}" dt="2023-01-09T18:17:05.627" v="334"/>
          <ac:graphicFrameMkLst>
            <pc:docMk/>
            <pc:sldMk cId="331010985" sldId="271"/>
            <ac:graphicFrameMk id="11" creationId="{7A0CE422-EAA8-2A07-7842-7735A7B9085F}"/>
          </ac:graphicFrameMkLst>
        </pc:graphicFrameChg>
      </pc:sldChg>
      <pc:sldChg chg="addSp delSp modSp new">
        <pc:chgData name="Brock Reissner" userId="S::brockr@specialolympicsontario.com::ead056d2-378c-499c-9761-793d2128c1ed" providerId="AD" clId="Web-{1A695512-5AA2-4A5D-A08A-D04459D73314}" dt="2023-01-09T18:32:37.064" v="487" actId="1076"/>
        <pc:sldMkLst>
          <pc:docMk/>
          <pc:sldMk cId="3373130890" sldId="272"/>
        </pc:sldMkLst>
        <pc:spChg chg="mod">
          <ac:chgData name="Brock Reissner" userId="S::brockr@specialolympicsontario.com::ead056d2-378c-499c-9761-793d2128c1ed" providerId="AD" clId="Web-{1A695512-5AA2-4A5D-A08A-D04459D73314}" dt="2023-01-09T18:28:37.978" v="398" actId="20577"/>
          <ac:spMkLst>
            <pc:docMk/>
            <pc:sldMk cId="3373130890" sldId="272"/>
            <ac:spMk id="2" creationId="{1CC83991-8C4B-6F45-5AE0-5B69673E185D}"/>
          </ac:spMkLst>
        </pc:spChg>
        <pc:spChg chg="del">
          <ac:chgData name="Brock Reissner" userId="S::brockr@specialolympicsontario.com::ead056d2-378c-499c-9761-793d2128c1ed" providerId="AD" clId="Web-{1A695512-5AA2-4A5D-A08A-D04459D73314}" dt="2023-01-09T18:30:58.889" v="399"/>
          <ac:spMkLst>
            <pc:docMk/>
            <pc:sldMk cId="3373130890" sldId="272"/>
            <ac:spMk id="3" creationId="{7ABF724E-49C7-1FAA-FB39-1CFACE4DF320}"/>
          </ac:spMkLst>
        </pc:spChg>
        <pc:spChg chg="add mod">
          <ac:chgData name="Brock Reissner" userId="S::brockr@specialolympicsontario.com::ead056d2-378c-499c-9761-793d2128c1ed" providerId="AD" clId="Web-{1A695512-5AA2-4A5D-A08A-D04459D73314}" dt="2023-01-09T18:32:23.736" v="486" actId="1076"/>
          <ac:spMkLst>
            <pc:docMk/>
            <pc:sldMk cId="3373130890" sldId="272"/>
            <ac:spMk id="5" creationId="{8345568C-5506-E607-F8C7-4B4BF575BA61}"/>
          </ac:spMkLst>
        </pc:spChg>
        <pc:spChg chg="add mod">
          <ac:chgData name="Brock Reissner" userId="S::brockr@specialolympicsontario.com::ead056d2-378c-499c-9761-793d2128c1ed" providerId="AD" clId="Web-{1A695512-5AA2-4A5D-A08A-D04459D73314}" dt="2023-01-09T18:32:37.064" v="487" actId="1076"/>
          <ac:spMkLst>
            <pc:docMk/>
            <pc:sldMk cId="3373130890" sldId="272"/>
            <ac:spMk id="6" creationId="{18914766-2A9B-BA9D-9D2B-F3B520099B8B}"/>
          </ac:spMkLst>
        </pc:spChg>
      </pc:sldChg>
      <pc:sldMasterChg chg="add addSldLayout">
        <pc:chgData name="Brock Reissner" userId="S::brockr@specialolympicsontario.com::ead056d2-378c-499c-9761-793d2128c1ed" providerId="AD" clId="Web-{1A695512-5AA2-4A5D-A08A-D04459D73314}" dt="2023-01-09T16:57:17.205" v="34"/>
        <pc:sldMasterMkLst>
          <pc:docMk/>
          <pc:sldMasterMk cId="821860893" sldId="2147483682"/>
        </pc:sldMasterMkLst>
        <pc:sldLayoutChg chg="add">
          <pc:chgData name="Brock Reissner" userId="S::brockr@specialolympicsontario.com::ead056d2-378c-499c-9761-793d2128c1ed" providerId="AD" clId="Web-{1A695512-5AA2-4A5D-A08A-D04459D73314}" dt="2023-01-09T16:57:17.205" v="34"/>
          <pc:sldLayoutMkLst>
            <pc:docMk/>
            <pc:sldMasterMk cId="821860893" sldId="2147483682"/>
            <pc:sldLayoutMk cId="0" sldId="2147483683"/>
          </pc:sldLayoutMkLst>
        </pc:sldLayoutChg>
        <pc:sldLayoutChg chg="add">
          <pc:chgData name="Brock Reissner" userId="S::brockr@specialolympicsontario.com::ead056d2-378c-499c-9761-793d2128c1ed" providerId="AD" clId="Web-{1A695512-5AA2-4A5D-A08A-D04459D73314}" dt="2023-01-09T16:57:17.205" v="34"/>
          <pc:sldLayoutMkLst>
            <pc:docMk/>
            <pc:sldMasterMk cId="821860893" sldId="2147483682"/>
            <pc:sldLayoutMk cId="0" sldId="2147483684"/>
          </pc:sldLayoutMkLst>
        </pc:sldLayoutChg>
        <pc:sldLayoutChg chg="add">
          <pc:chgData name="Brock Reissner" userId="S::brockr@specialolympicsontario.com::ead056d2-378c-499c-9761-793d2128c1ed" providerId="AD" clId="Web-{1A695512-5AA2-4A5D-A08A-D04459D73314}" dt="2023-01-09T16:57:17.205" v="34"/>
          <pc:sldLayoutMkLst>
            <pc:docMk/>
            <pc:sldMasterMk cId="821860893" sldId="2147483682"/>
            <pc:sldLayoutMk cId="0" sldId="2147483685"/>
          </pc:sldLayoutMkLst>
        </pc:sldLayoutChg>
        <pc:sldLayoutChg chg="add">
          <pc:chgData name="Brock Reissner" userId="S::brockr@specialolympicsontario.com::ead056d2-378c-499c-9761-793d2128c1ed" providerId="AD" clId="Web-{1A695512-5AA2-4A5D-A08A-D04459D73314}" dt="2023-01-09T16:57:17.205" v="34"/>
          <pc:sldLayoutMkLst>
            <pc:docMk/>
            <pc:sldMasterMk cId="821860893" sldId="2147483682"/>
            <pc:sldLayoutMk cId="0" sldId="2147483686"/>
          </pc:sldLayoutMkLst>
        </pc:sldLayoutChg>
        <pc:sldLayoutChg chg="add">
          <pc:chgData name="Brock Reissner" userId="S::brockr@specialolympicsontario.com::ead056d2-378c-499c-9761-793d2128c1ed" providerId="AD" clId="Web-{1A695512-5AA2-4A5D-A08A-D04459D73314}" dt="2023-01-09T16:57:17.205" v="34"/>
          <pc:sldLayoutMkLst>
            <pc:docMk/>
            <pc:sldMasterMk cId="821860893" sldId="2147483682"/>
            <pc:sldLayoutMk cId="0" sldId="2147483687"/>
          </pc:sldLayoutMkLst>
        </pc:sldLayoutChg>
        <pc:sldLayoutChg chg="add">
          <pc:chgData name="Brock Reissner" userId="S::brockr@specialolympicsontario.com::ead056d2-378c-499c-9761-793d2128c1ed" providerId="AD" clId="Web-{1A695512-5AA2-4A5D-A08A-D04459D73314}" dt="2023-01-09T16:57:17.205" v="34"/>
          <pc:sldLayoutMkLst>
            <pc:docMk/>
            <pc:sldMasterMk cId="821860893" sldId="2147483682"/>
            <pc:sldLayoutMk cId="0" sldId="2147483688"/>
          </pc:sldLayoutMkLst>
        </pc:sldLayoutChg>
        <pc:sldLayoutChg chg="add">
          <pc:chgData name="Brock Reissner" userId="S::brockr@specialolympicsontario.com::ead056d2-378c-499c-9761-793d2128c1ed" providerId="AD" clId="Web-{1A695512-5AA2-4A5D-A08A-D04459D73314}" dt="2023-01-09T16:57:17.205" v="34"/>
          <pc:sldLayoutMkLst>
            <pc:docMk/>
            <pc:sldMasterMk cId="821860893" sldId="2147483682"/>
            <pc:sldLayoutMk cId="0" sldId="2147483689"/>
          </pc:sldLayoutMkLst>
        </pc:sldLayoutChg>
        <pc:sldLayoutChg chg="add">
          <pc:chgData name="Brock Reissner" userId="S::brockr@specialolympicsontario.com::ead056d2-378c-499c-9761-793d2128c1ed" providerId="AD" clId="Web-{1A695512-5AA2-4A5D-A08A-D04459D73314}" dt="2023-01-09T16:57:17.205" v="34"/>
          <pc:sldLayoutMkLst>
            <pc:docMk/>
            <pc:sldMasterMk cId="821860893" sldId="2147483682"/>
            <pc:sldLayoutMk cId="0" sldId="2147483690"/>
          </pc:sldLayoutMkLst>
        </pc:sldLayoutChg>
      </pc:sldMasterChg>
      <pc:sldMasterChg chg="add addSldLayout">
        <pc:chgData name="Brock Reissner" userId="S::brockr@specialolympicsontario.com::ead056d2-378c-499c-9761-793d2128c1ed" providerId="AD" clId="Web-{1A695512-5AA2-4A5D-A08A-D04459D73314}" dt="2023-01-09T17:03:06.811" v="59"/>
        <pc:sldMasterMkLst>
          <pc:docMk/>
          <pc:sldMasterMk cId="1169345952" sldId="2147484367"/>
        </pc:sldMasterMkLst>
        <pc:sldLayoutChg chg="add">
          <pc:chgData name="Brock Reissner" userId="S::brockr@specialolympicsontario.com::ead056d2-378c-499c-9761-793d2128c1ed" providerId="AD" clId="Web-{1A695512-5AA2-4A5D-A08A-D04459D73314}" dt="2023-01-09T17:03:06.811" v="59"/>
          <pc:sldLayoutMkLst>
            <pc:docMk/>
            <pc:sldMasterMk cId="1169345952" sldId="2147484367"/>
            <pc:sldLayoutMk cId="2232430667" sldId="2147484368"/>
          </pc:sldLayoutMkLst>
        </pc:sldLayoutChg>
        <pc:sldLayoutChg chg="add">
          <pc:chgData name="Brock Reissner" userId="S::brockr@specialolympicsontario.com::ead056d2-378c-499c-9761-793d2128c1ed" providerId="AD" clId="Web-{1A695512-5AA2-4A5D-A08A-D04459D73314}" dt="2023-01-09T17:03:06.811" v="59"/>
          <pc:sldLayoutMkLst>
            <pc:docMk/>
            <pc:sldMasterMk cId="1169345952" sldId="2147484367"/>
            <pc:sldLayoutMk cId="3989237077" sldId="2147484369"/>
          </pc:sldLayoutMkLst>
        </pc:sldLayoutChg>
        <pc:sldLayoutChg chg="add">
          <pc:chgData name="Brock Reissner" userId="S::brockr@specialolympicsontario.com::ead056d2-378c-499c-9761-793d2128c1ed" providerId="AD" clId="Web-{1A695512-5AA2-4A5D-A08A-D04459D73314}" dt="2023-01-09T17:03:06.811" v="59"/>
          <pc:sldLayoutMkLst>
            <pc:docMk/>
            <pc:sldMasterMk cId="1169345952" sldId="2147484367"/>
            <pc:sldLayoutMk cId="2078187744" sldId="2147484370"/>
          </pc:sldLayoutMkLst>
        </pc:sldLayoutChg>
        <pc:sldLayoutChg chg="add">
          <pc:chgData name="Brock Reissner" userId="S::brockr@specialolympicsontario.com::ead056d2-378c-499c-9761-793d2128c1ed" providerId="AD" clId="Web-{1A695512-5AA2-4A5D-A08A-D04459D73314}" dt="2023-01-09T17:03:06.811" v="59"/>
          <pc:sldLayoutMkLst>
            <pc:docMk/>
            <pc:sldMasterMk cId="1169345952" sldId="2147484367"/>
            <pc:sldLayoutMk cId="2263808816" sldId="2147484371"/>
          </pc:sldLayoutMkLst>
        </pc:sldLayoutChg>
        <pc:sldLayoutChg chg="add">
          <pc:chgData name="Brock Reissner" userId="S::brockr@specialolympicsontario.com::ead056d2-378c-499c-9761-793d2128c1ed" providerId="AD" clId="Web-{1A695512-5AA2-4A5D-A08A-D04459D73314}" dt="2023-01-09T17:03:06.811" v="59"/>
          <pc:sldLayoutMkLst>
            <pc:docMk/>
            <pc:sldMasterMk cId="1169345952" sldId="2147484367"/>
            <pc:sldLayoutMk cId="1711367541" sldId="2147484372"/>
          </pc:sldLayoutMkLst>
        </pc:sldLayoutChg>
        <pc:sldLayoutChg chg="add">
          <pc:chgData name="Brock Reissner" userId="S::brockr@specialolympicsontario.com::ead056d2-378c-499c-9761-793d2128c1ed" providerId="AD" clId="Web-{1A695512-5AA2-4A5D-A08A-D04459D73314}" dt="2023-01-09T17:03:06.811" v="59"/>
          <pc:sldLayoutMkLst>
            <pc:docMk/>
            <pc:sldMasterMk cId="1169345952" sldId="2147484367"/>
            <pc:sldLayoutMk cId="2865292033" sldId="2147484373"/>
          </pc:sldLayoutMkLst>
        </pc:sldLayoutChg>
        <pc:sldLayoutChg chg="add">
          <pc:chgData name="Brock Reissner" userId="S::brockr@specialolympicsontario.com::ead056d2-378c-499c-9761-793d2128c1ed" providerId="AD" clId="Web-{1A695512-5AA2-4A5D-A08A-D04459D73314}" dt="2023-01-09T17:03:06.811" v="59"/>
          <pc:sldLayoutMkLst>
            <pc:docMk/>
            <pc:sldMasterMk cId="1169345952" sldId="2147484367"/>
            <pc:sldLayoutMk cId="3436502372" sldId="2147484374"/>
          </pc:sldLayoutMkLst>
        </pc:sldLayoutChg>
        <pc:sldLayoutChg chg="add">
          <pc:chgData name="Brock Reissner" userId="S::brockr@specialolympicsontario.com::ead056d2-378c-499c-9761-793d2128c1ed" providerId="AD" clId="Web-{1A695512-5AA2-4A5D-A08A-D04459D73314}" dt="2023-01-09T17:03:06.811" v="59"/>
          <pc:sldLayoutMkLst>
            <pc:docMk/>
            <pc:sldMasterMk cId="1169345952" sldId="2147484367"/>
            <pc:sldLayoutMk cId="4239105805" sldId="2147484375"/>
          </pc:sldLayoutMkLst>
        </pc:sldLayoutChg>
        <pc:sldLayoutChg chg="add">
          <pc:chgData name="Brock Reissner" userId="S::brockr@specialolympicsontario.com::ead056d2-378c-499c-9761-793d2128c1ed" providerId="AD" clId="Web-{1A695512-5AA2-4A5D-A08A-D04459D73314}" dt="2023-01-09T17:03:06.811" v="59"/>
          <pc:sldLayoutMkLst>
            <pc:docMk/>
            <pc:sldMasterMk cId="1169345952" sldId="2147484367"/>
            <pc:sldLayoutMk cId="1538739607" sldId="2147484376"/>
          </pc:sldLayoutMkLst>
        </pc:sldLayoutChg>
        <pc:sldLayoutChg chg="add">
          <pc:chgData name="Brock Reissner" userId="S::brockr@specialolympicsontario.com::ead056d2-378c-499c-9761-793d2128c1ed" providerId="AD" clId="Web-{1A695512-5AA2-4A5D-A08A-D04459D73314}" dt="2023-01-09T17:03:06.811" v="59"/>
          <pc:sldLayoutMkLst>
            <pc:docMk/>
            <pc:sldMasterMk cId="1169345952" sldId="2147484367"/>
            <pc:sldLayoutMk cId="2296209574" sldId="2147484377"/>
          </pc:sldLayoutMkLst>
        </pc:sldLayoutChg>
        <pc:sldLayoutChg chg="add">
          <pc:chgData name="Brock Reissner" userId="S::brockr@specialolympicsontario.com::ead056d2-378c-499c-9761-793d2128c1ed" providerId="AD" clId="Web-{1A695512-5AA2-4A5D-A08A-D04459D73314}" dt="2023-01-09T17:03:06.811" v="59"/>
          <pc:sldLayoutMkLst>
            <pc:docMk/>
            <pc:sldMasterMk cId="1169345952" sldId="2147484367"/>
            <pc:sldLayoutMk cId="1451924878" sldId="2147484378"/>
          </pc:sldLayoutMkLst>
        </pc:sldLayoutChg>
      </pc:sldMasterChg>
      <pc:sldMasterChg chg="add addSldLayout">
        <pc:chgData name="Brock Reissner" userId="S::brockr@specialolympicsontario.com::ead056d2-378c-499c-9761-793d2128c1ed" providerId="AD" clId="Web-{1A695512-5AA2-4A5D-A08A-D04459D73314}" dt="2023-01-09T16:52:33.927" v="0"/>
        <pc:sldMasterMkLst>
          <pc:docMk/>
          <pc:sldMasterMk cId="2655404300" sldId="2147484379"/>
        </pc:sldMasterMkLst>
        <pc:sldLayoutChg chg="add">
          <pc:chgData name="Brock Reissner" userId="S::brockr@specialolympicsontario.com::ead056d2-378c-499c-9761-793d2128c1ed" providerId="AD" clId="Web-{1A695512-5AA2-4A5D-A08A-D04459D73314}" dt="2023-01-09T16:52:33.927" v="0"/>
          <pc:sldLayoutMkLst>
            <pc:docMk/>
            <pc:sldMasterMk cId="2655404300" sldId="2147483700"/>
            <pc:sldLayoutMk cId="2995891803" sldId="2147483701"/>
          </pc:sldLayoutMkLst>
        </pc:sldLayoutChg>
        <pc:sldLayoutChg chg="add">
          <pc:chgData name="Brock Reissner" userId="S::brockr@specialolympicsontario.com::ead056d2-378c-499c-9761-793d2128c1ed" providerId="AD" clId="Web-{1A695512-5AA2-4A5D-A08A-D04459D73314}" dt="2023-01-09T16:52:33.927" v="0"/>
          <pc:sldLayoutMkLst>
            <pc:docMk/>
            <pc:sldMasterMk cId="2655404300" sldId="2147483700"/>
            <pc:sldLayoutMk cId="1479407304" sldId="2147483702"/>
          </pc:sldLayoutMkLst>
        </pc:sldLayoutChg>
        <pc:sldLayoutChg chg="add">
          <pc:chgData name="Brock Reissner" userId="S::brockr@specialolympicsontario.com::ead056d2-378c-499c-9761-793d2128c1ed" providerId="AD" clId="Web-{1A695512-5AA2-4A5D-A08A-D04459D73314}" dt="2023-01-09T16:52:33.927" v="0"/>
          <pc:sldLayoutMkLst>
            <pc:docMk/>
            <pc:sldMasterMk cId="2655404300" sldId="2147483700"/>
            <pc:sldLayoutMk cId="1391301656" sldId="2147483703"/>
          </pc:sldLayoutMkLst>
        </pc:sldLayoutChg>
        <pc:sldLayoutChg chg="add">
          <pc:chgData name="Brock Reissner" userId="S::brockr@specialolympicsontario.com::ead056d2-378c-499c-9761-793d2128c1ed" providerId="AD" clId="Web-{1A695512-5AA2-4A5D-A08A-D04459D73314}" dt="2023-01-09T16:52:33.927" v="0"/>
          <pc:sldLayoutMkLst>
            <pc:docMk/>
            <pc:sldMasterMk cId="2655404300" sldId="2147483700"/>
            <pc:sldLayoutMk cId="842618721" sldId="2147483704"/>
          </pc:sldLayoutMkLst>
        </pc:sldLayoutChg>
        <pc:sldLayoutChg chg="add">
          <pc:chgData name="Brock Reissner" userId="S::brockr@specialolympicsontario.com::ead056d2-378c-499c-9761-793d2128c1ed" providerId="AD" clId="Web-{1A695512-5AA2-4A5D-A08A-D04459D73314}" dt="2023-01-09T16:52:33.927" v="0"/>
          <pc:sldLayoutMkLst>
            <pc:docMk/>
            <pc:sldMasterMk cId="2655404300" sldId="2147483700"/>
            <pc:sldLayoutMk cId="3221064859" sldId="2147483705"/>
          </pc:sldLayoutMkLst>
        </pc:sldLayoutChg>
        <pc:sldLayoutChg chg="add">
          <pc:chgData name="Brock Reissner" userId="S::brockr@specialolympicsontario.com::ead056d2-378c-499c-9761-793d2128c1ed" providerId="AD" clId="Web-{1A695512-5AA2-4A5D-A08A-D04459D73314}" dt="2023-01-09T16:52:33.927" v="0"/>
          <pc:sldLayoutMkLst>
            <pc:docMk/>
            <pc:sldMasterMk cId="2655404300" sldId="2147483700"/>
            <pc:sldLayoutMk cId="3806041572" sldId="2147483706"/>
          </pc:sldLayoutMkLst>
        </pc:sldLayoutChg>
        <pc:sldLayoutChg chg="add">
          <pc:chgData name="Brock Reissner" userId="S::brockr@specialolympicsontario.com::ead056d2-378c-499c-9761-793d2128c1ed" providerId="AD" clId="Web-{1A695512-5AA2-4A5D-A08A-D04459D73314}" dt="2023-01-09T16:52:33.927" v="0"/>
          <pc:sldLayoutMkLst>
            <pc:docMk/>
            <pc:sldMasterMk cId="2655404300" sldId="2147483700"/>
            <pc:sldLayoutMk cId="639813249" sldId="2147483707"/>
          </pc:sldLayoutMkLst>
        </pc:sldLayoutChg>
        <pc:sldLayoutChg chg="add">
          <pc:chgData name="Brock Reissner" userId="S::brockr@specialolympicsontario.com::ead056d2-378c-499c-9761-793d2128c1ed" providerId="AD" clId="Web-{1A695512-5AA2-4A5D-A08A-D04459D73314}" dt="2023-01-09T16:52:33.927" v="0"/>
          <pc:sldLayoutMkLst>
            <pc:docMk/>
            <pc:sldMasterMk cId="2655404300" sldId="2147483700"/>
            <pc:sldLayoutMk cId="1652196849" sldId="2147483708"/>
          </pc:sldLayoutMkLst>
        </pc:sldLayoutChg>
        <pc:sldLayoutChg chg="add">
          <pc:chgData name="Brock Reissner" userId="S::brockr@specialolympicsontario.com::ead056d2-378c-499c-9761-793d2128c1ed" providerId="AD" clId="Web-{1A695512-5AA2-4A5D-A08A-D04459D73314}" dt="2023-01-09T16:52:33.927" v="0"/>
          <pc:sldLayoutMkLst>
            <pc:docMk/>
            <pc:sldMasterMk cId="2655404300" sldId="2147483700"/>
            <pc:sldLayoutMk cId="1405606671" sldId="2147483709"/>
          </pc:sldLayoutMkLst>
        </pc:sldLayoutChg>
        <pc:sldLayoutChg chg="add">
          <pc:chgData name="Brock Reissner" userId="S::brockr@specialolympicsontario.com::ead056d2-378c-499c-9761-793d2128c1ed" providerId="AD" clId="Web-{1A695512-5AA2-4A5D-A08A-D04459D73314}" dt="2023-01-09T16:52:33.927" v="0"/>
          <pc:sldLayoutMkLst>
            <pc:docMk/>
            <pc:sldMasterMk cId="2655404300" sldId="2147483700"/>
            <pc:sldLayoutMk cId="964678925" sldId="2147483710"/>
          </pc:sldLayoutMkLst>
        </pc:sldLayoutChg>
      </pc:sldMasterChg>
      <pc:sldMasterChg chg="add addSldLayout">
        <pc:chgData name="Brock Reissner" userId="S::brockr@specialolympicsontario.com::ead056d2-378c-499c-9761-793d2128c1ed" providerId="AD" clId="Web-{1A695512-5AA2-4A5D-A08A-D04459D73314}" dt="2023-01-09T17:00:51" v="42"/>
        <pc:sldMasterMkLst>
          <pc:docMk/>
          <pc:sldMasterMk cId="1288736177" sldId="2147484380"/>
        </pc:sldMasterMkLst>
        <pc:sldLayoutChg chg="add">
          <pc:chgData name="Brock Reissner" userId="S::brockr@specialolympicsontario.com::ead056d2-378c-499c-9761-793d2128c1ed" providerId="AD" clId="Web-{1A695512-5AA2-4A5D-A08A-D04459D73314}" dt="2023-01-09T17:00:51" v="42"/>
          <pc:sldLayoutMkLst>
            <pc:docMk/>
            <pc:sldMasterMk cId="1288736177" sldId="2147484249"/>
            <pc:sldLayoutMk cId="257065350" sldId="2147484250"/>
          </pc:sldLayoutMkLst>
        </pc:sldLayoutChg>
        <pc:sldLayoutChg chg="add">
          <pc:chgData name="Brock Reissner" userId="S::brockr@specialolympicsontario.com::ead056d2-378c-499c-9761-793d2128c1ed" providerId="AD" clId="Web-{1A695512-5AA2-4A5D-A08A-D04459D73314}" dt="2023-01-09T17:00:51" v="42"/>
          <pc:sldLayoutMkLst>
            <pc:docMk/>
            <pc:sldMasterMk cId="1288736177" sldId="2147484249"/>
            <pc:sldLayoutMk cId="1496341537" sldId="2147484251"/>
          </pc:sldLayoutMkLst>
        </pc:sldLayoutChg>
        <pc:sldLayoutChg chg="add">
          <pc:chgData name="Brock Reissner" userId="S::brockr@specialolympicsontario.com::ead056d2-378c-499c-9761-793d2128c1ed" providerId="AD" clId="Web-{1A695512-5AA2-4A5D-A08A-D04459D73314}" dt="2023-01-09T17:00:51" v="42"/>
          <pc:sldLayoutMkLst>
            <pc:docMk/>
            <pc:sldMasterMk cId="1288736177" sldId="2147484249"/>
            <pc:sldLayoutMk cId="3575011895" sldId="2147484252"/>
          </pc:sldLayoutMkLst>
        </pc:sldLayoutChg>
        <pc:sldLayoutChg chg="add">
          <pc:chgData name="Brock Reissner" userId="S::brockr@specialolympicsontario.com::ead056d2-378c-499c-9761-793d2128c1ed" providerId="AD" clId="Web-{1A695512-5AA2-4A5D-A08A-D04459D73314}" dt="2023-01-09T17:00:51" v="42"/>
          <pc:sldLayoutMkLst>
            <pc:docMk/>
            <pc:sldMasterMk cId="1288736177" sldId="2147484249"/>
            <pc:sldLayoutMk cId="96527571" sldId="2147484253"/>
          </pc:sldLayoutMkLst>
        </pc:sldLayoutChg>
        <pc:sldLayoutChg chg="add">
          <pc:chgData name="Brock Reissner" userId="S::brockr@specialolympicsontario.com::ead056d2-378c-499c-9761-793d2128c1ed" providerId="AD" clId="Web-{1A695512-5AA2-4A5D-A08A-D04459D73314}" dt="2023-01-09T17:00:51" v="42"/>
          <pc:sldLayoutMkLst>
            <pc:docMk/>
            <pc:sldMasterMk cId="1288736177" sldId="2147484249"/>
            <pc:sldLayoutMk cId="3926776404" sldId="2147484254"/>
          </pc:sldLayoutMkLst>
        </pc:sldLayoutChg>
        <pc:sldLayoutChg chg="add">
          <pc:chgData name="Brock Reissner" userId="S::brockr@specialolympicsontario.com::ead056d2-378c-499c-9761-793d2128c1ed" providerId="AD" clId="Web-{1A695512-5AA2-4A5D-A08A-D04459D73314}" dt="2023-01-09T17:00:51" v="42"/>
          <pc:sldLayoutMkLst>
            <pc:docMk/>
            <pc:sldMasterMk cId="1288736177" sldId="2147484249"/>
            <pc:sldLayoutMk cId="3725145724" sldId="2147484255"/>
          </pc:sldLayoutMkLst>
        </pc:sldLayoutChg>
        <pc:sldLayoutChg chg="add">
          <pc:chgData name="Brock Reissner" userId="S::brockr@specialolympicsontario.com::ead056d2-378c-499c-9761-793d2128c1ed" providerId="AD" clId="Web-{1A695512-5AA2-4A5D-A08A-D04459D73314}" dt="2023-01-09T17:00:51" v="42"/>
          <pc:sldLayoutMkLst>
            <pc:docMk/>
            <pc:sldMasterMk cId="1288736177" sldId="2147484249"/>
            <pc:sldLayoutMk cId="2169015671" sldId="2147484256"/>
          </pc:sldLayoutMkLst>
        </pc:sldLayoutChg>
        <pc:sldLayoutChg chg="add">
          <pc:chgData name="Brock Reissner" userId="S::brockr@specialolympicsontario.com::ead056d2-378c-499c-9761-793d2128c1ed" providerId="AD" clId="Web-{1A695512-5AA2-4A5D-A08A-D04459D73314}" dt="2023-01-09T17:00:51" v="42"/>
          <pc:sldLayoutMkLst>
            <pc:docMk/>
            <pc:sldMasterMk cId="1288736177" sldId="2147484249"/>
            <pc:sldLayoutMk cId="2846836516" sldId="2147484257"/>
          </pc:sldLayoutMkLst>
        </pc:sldLayoutChg>
        <pc:sldLayoutChg chg="add">
          <pc:chgData name="Brock Reissner" userId="S::brockr@specialolympicsontario.com::ead056d2-378c-499c-9761-793d2128c1ed" providerId="AD" clId="Web-{1A695512-5AA2-4A5D-A08A-D04459D73314}" dt="2023-01-09T17:00:51" v="42"/>
          <pc:sldLayoutMkLst>
            <pc:docMk/>
            <pc:sldMasterMk cId="1288736177" sldId="2147484249"/>
            <pc:sldLayoutMk cId="2930621473" sldId="2147484258"/>
          </pc:sldLayoutMkLst>
        </pc:sldLayoutChg>
      </pc:sldMasterChg>
    </pc:docChg>
  </pc:docChgLst>
  <pc:docChgLst>
    <pc:chgData name="Brock Reissner" userId="S::brockr@specialolympicsontario.com::ead056d2-378c-499c-9761-793d2128c1ed" providerId="AD" clId="Web-{0F08E3CE-0991-85A6-7554-567738DC54AE}"/>
    <pc:docChg chg="modSld sldOrd">
      <pc:chgData name="Brock Reissner" userId="S::brockr@specialolympicsontario.com::ead056d2-378c-499c-9761-793d2128c1ed" providerId="AD" clId="Web-{0F08E3CE-0991-85A6-7554-567738DC54AE}" dt="2023-01-12T21:35:43.445" v="130"/>
      <pc:docMkLst>
        <pc:docMk/>
      </pc:docMkLst>
      <pc:sldChg chg="ord">
        <pc:chgData name="Brock Reissner" userId="S::brockr@specialolympicsontario.com::ead056d2-378c-499c-9761-793d2128c1ed" providerId="AD" clId="Web-{0F08E3CE-0991-85A6-7554-567738DC54AE}" dt="2023-01-12T17:10:33.227" v="1"/>
        <pc:sldMkLst>
          <pc:docMk/>
          <pc:sldMk cId="1708660290" sldId="265"/>
        </pc:sldMkLst>
      </pc:sldChg>
      <pc:sldChg chg="ord">
        <pc:chgData name="Brock Reissner" userId="S::brockr@specialolympicsontario.com::ead056d2-378c-499c-9761-793d2128c1ed" providerId="AD" clId="Web-{0F08E3CE-0991-85A6-7554-567738DC54AE}" dt="2023-01-12T17:10:25.961" v="0"/>
        <pc:sldMkLst>
          <pc:docMk/>
          <pc:sldMk cId="1490653114" sldId="266"/>
        </pc:sldMkLst>
      </pc:sldChg>
      <pc:sldChg chg="modNotes">
        <pc:chgData name="Brock Reissner" userId="S::brockr@specialolympicsontario.com::ead056d2-378c-499c-9761-793d2128c1ed" providerId="AD" clId="Web-{0F08E3CE-0991-85A6-7554-567738DC54AE}" dt="2023-01-12T21:35:43.445" v="130"/>
        <pc:sldMkLst>
          <pc:docMk/>
          <pc:sldMk cId="354817936" sldId="269"/>
        </pc:sldMkLst>
      </pc:sldChg>
      <pc:sldChg chg="modSp">
        <pc:chgData name="Brock Reissner" userId="S::brockr@specialolympicsontario.com::ead056d2-378c-499c-9761-793d2128c1ed" providerId="AD" clId="Web-{0F08E3CE-0991-85A6-7554-567738DC54AE}" dt="2023-01-12T21:31:32.808" v="119"/>
        <pc:sldMkLst>
          <pc:docMk/>
          <pc:sldMk cId="331010985" sldId="271"/>
        </pc:sldMkLst>
        <pc:graphicFrameChg chg="mod modGraphic">
          <ac:chgData name="Brock Reissner" userId="S::brockr@specialolympicsontario.com::ead056d2-378c-499c-9761-793d2128c1ed" providerId="AD" clId="Web-{0F08E3CE-0991-85A6-7554-567738DC54AE}" dt="2023-01-12T21:31:32.808" v="119"/>
          <ac:graphicFrameMkLst>
            <pc:docMk/>
            <pc:sldMk cId="331010985" sldId="271"/>
            <ac:graphicFrameMk id="8" creationId="{ABC81891-2B7B-0DCE-B758-87A4F992AFC0}"/>
          </ac:graphicFrameMkLst>
        </pc:graphicFrameChg>
      </pc:sldChg>
    </pc:docChg>
  </pc:docChgLst>
  <pc:docChgLst>
    <pc:chgData name="Brock Reissner" userId="S::brockr@specialolympicsontario.com::ead056d2-378c-499c-9761-793d2128c1ed" providerId="AD" clId="Web-{5E4D6BA8-59E0-4B65-9BB9-D92F6519B59C}"/>
    <pc:docChg chg="modSld delMainMaster modMainMaster">
      <pc:chgData name="Brock Reissner" userId="S::brockr@specialolympicsontario.com::ead056d2-378c-499c-9761-793d2128c1ed" providerId="AD" clId="Web-{5E4D6BA8-59E0-4B65-9BB9-D92F6519B59C}" dt="2024-09-05T17:22:54.085" v="17"/>
      <pc:docMkLst>
        <pc:docMk/>
      </pc:docMkLst>
      <pc:sldChg chg="mod modClrScheme chgLayout">
        <pc:chgData name="Brock Reissner" userId="S::brockr@specialolympicsontario.com::ead056d2-378c-499c-9761-793d2128c1ed" providerId="AD" clId="Web-{5E4D6BA8-59E0-4B65-9BB9-D92F6519B59C}" dt="2024-09-05T17:22:54.053" v="10"/>
        <pc:sldMkLst>
          <pc:docMk/>
          <pc:sldMk cId="2057992987" sldId="287"/>
        </pc:sldMkLst>
      </pc:sldChg>
      <pc:sldChg chg="mod modClrScheme chgLayout">
        <pc:chgData name="Brock Reissner" userId="S::brockr@specialolympicsontario.com::ead056d2-378c-499c-9761-793d2128c1ed" providerId="AD" clId="Web-{5E4D6BA8-59E0-4B65-9BB9-D92F6519B59C}" dt="2024-09-05T17:22:54.053" v="11"/>
        <pc:sldMkLst>
          <pc:docMk/>
          <pc:sldMk cId="3999543853" sldId="288"/>
        </pc:sldMkLst>
      </pc:sldChg>
      <pc:sldChg chg="mod modClrScheme chgLayout">
        <pc:chgData name="Brock Reissner" userId="S::brockr@specialolympicsontario.com::ead056d2-378c-499c-9761-793d2128c1ed" providerId="AD" clId="Web-{5E4D6BA8-59E0-4B65-9BB9-D92F6519B59C}" dt="2024-09-05T17:22:54.069" v="12"/>
        <pc:sldMkLst>
          <pc:docMk/>
          <pc:sldMk cId="3055132648" sldId="289"/>
        </pc:sldMkLst>
      </pc:sldChg>
      <pc:sldChg chg="modSp mod modClrScheme chgLayout">
        <pc:chgData name="Brock Reissner" userId="S::brockr@specialolympicsontario.com::ead056d2-378c-499c-9761-793d2128c1ed" providerId="AD" clId="Web-{5E4D6BA8-59E0-4B65-9BB9-D92F6519B59C}" dt="2024-09-05T17:22:54.085" v="13"/>
        <pc:sldMkLst>
          <pc:docMk/>
          <pc:sldMk cId="2887664720" sldId="291"/>
        </pc:sldMkLst>
        <pc:spChg chg="mod ord">
          <ac:chgData name="Brock Reissner" userId="S::brockr@specialolympicsontario.com::ead056d2-378c-499c-9761-793d2128c1ed" providerId="AD" clId="Web-{5E4D6BA8-59E0-4B65-9BB9-D92F6519B59C}" dt="2024-09-05T17:22:54.085" v="13"/>
          <ac:spMkLst>
            <pc:docMk/>
            <pc:sldMk cId="2887664720" sldId="291"/>
            <ac:spMk id="2" creationId="{AF5ED5E9-1488-59C5-94F5-81E411613270}"/>
          </ac:spMkLst>
        </pc:spChg>
        <pc:spChg chg="mod ord">
          <ac:chgData name="Brock Reissner" userId="S::brockr@specialolympicsontario.com::ead056d2-378c-499c-9761-793d2128c1ed" providerId="AD" clId="Web-{5E4D6BA8-59E0-4B65-9BB9-D92F6519B59C}" dt="2024-09-05T17:22:54.085" v="13"/>
          <ac:spMkLst>
            <pc:docMk/>
            <pc:sldMk cId="2887664720" sldId="291"/>
            <ac:spMk id="3" creationId="{9A87BA89-0479-79EE-0D25-B406F6080ED6}"/>
          </ac:spMkLst>
        </pc:spChg>
        <pc:spChg chg="mod ord">
          <ac:chgData name="Brock Reissner" userId="S::brockr@specialolympicsontario.com::ead056d2-378c-499c-9761-793d2128c1ed" providerId="AD" clId="Web-{5E4D6BA8-59E0-4B65-9BB9-D92F6519B59C}" dt="2024-09-05T17:22:54.085" v="13"/>
          <ac:spMkLst>
            <pc:docMk/>
            <pc:sldMk cId="2887664720" sldId="291"/>
            <ac:spMk id="4" creationId="{9F3F4584-9426-5348-FA01-C601BAF265EF}"/>
          </ac:spMkLst>
        </pc:spChg>
      </pc:sldChg>
      <pc:sldChg chg="modSp mod modClrScheme chgLayout">
        <pc:chgData name="Brock Reissner" userId="S::brockr@specialolympicsontario.com::ead056d2-378c-499c-9761-793d2128c1ed" providerId="AD" clId="Web-{5E4D6BA8-59E0-4B65-9BB9-D92F6519B59C}" dt="2024-09-05T17:22:54.085" v="15"/>
        <pc:sldMkLst>
          <pc:docMk/>
          <pc:sldMk cId="247653378" sldId="295"/>
        </pc:sldMkLst>
        <pc:spChg chg="mod ord">
          <ac:chgData name="Brock Reissner" userId="S::brockr@specialolympicsontario.com::ead056d2-378c-499c-9761-793d2128c1ed" providerId="AD" clId="Web-{5E4D6BA8-59E0-4B65-9BB9-D92F6519B59C}" dt="2024-09-05T17:22:54.085" v="15"/>
          <ac:spMkLst>
            <pc:docMk/>
            <pc:sldMk cId="247653378" sldId="295"/>
            <ac:spMk id="2" creationId="{00000000-0000-0000-0000-000000000000}"/>
          </ac:spMkLst>
        </pc:spChg>
        <pc:spChg chg="mod ord">
          <ac:chgData name="Brock Reissner" userId="S::brockr@specialolympicsontario.com::ead056d2-378c-499c-9761-793d2128c1ed" providerId="AD" clId="Web-{5E4D6BA8-59E0-4B65-9BB9-D92F6519B59C}" dt="2024-09-05T17:22:54.085" v="15"/>
          <ac:spMkLst>
            <pc:docMk/>
            <pc:sldMk cId="247653378" sldId="295"/>
            <ac:spMk id="3" creationId="{00000000-0000-0000-0000-000000000000}"/>
          </ac:spMkLst>
        </pc:spChg>
        <pc:spChg chg="mod ord">
          <ac:chgData name="Brock Reissner" userId="S::brockr@specialolympicsontario.com::ead056d2-378c-499c-9761-793d2128c1ed" providerId="AD" clId="Web-{5E4D6BA8-59E0-4B65-9BB9-D92F6519B59C}" dt="2024-09-05T17:22:54.085" v="15"/>
          <ac:spMkLst>
            <pc:docMk/>
            <pc:sldMk cId="247653378" sldId="295"/>
            <ac:spMk id="4" creationId="{00000000-0000-0000-0000-000000000000}"/>
          </ac:spMkLst>
        </pc:spChg>
      </pc:sldChg>
      <pc:sldChg chg="modSp mod modClrScheme chgLayout">
        <pc:chgData name="Brock Reissner" userId="S::brockr@specialolympicsontario.com::ead056d2-378c-499c-9761-793d2128c1ed" providerId="AD" clId="Web-{5E4D6BA8-59E0-4B65-9BB9-D92F6519B59C}" dt="2024-09-05T17:22:54.085" v="17"/>
        <pc:sldMkLst>
          <pc:docMk/>
          <pc:sldMk cId="2082898908" sldId="296"/>
        </pc:sldMkLst>
        <pc:spChg chg="mod ord">
          <ac:chgData name="Brock Reissner" userId="S::brockr@specialolympicsontario.com::ead056d2-378c-499c-9761-793d2128c1ed" providerId="AD" clId="Web-{5E4D6BA8-59E0-4B65-9BB9-D92F6519B59C}" dt="2024-09-05T17:22:54.085" v="17"/>
          <ac:spMkLst>
            <pc:docMk/>
            <pc:sldMk cId="2082898908" sldId="296"/>
            <ac:spMk id="2" creationId="{00000000-0000-0000-0000-000000000000}"/>
          </ac:spMkLst>
        </pc:spChg>
        <pc:spChg chg="mod ord">
          <ac:chgData name="Brock Reissner" userId="S::brockr@specialolympicsontario.com::ead056d2-378c-499c-9761-793d2128c1ed" providerId="AD" clId="Web-{5E4D6BA8-59E0-4B65-9BB9-D92F6519B59C}" dt="2024-09-05T17:22:54.085" v="17"/>
          <ac:spMkLst>
            <pc:docMk/>
            <pc:sldMk cId="2082898908" sldId="296"/>
            <ac:spMk id="3" creationId="{00000000-0000-0000-0000-000000000000}"/>
          </ac:spMkLst>
        </pc:spChg>
        <pc:spChg chg="mod ord">
          <ac:chgData name="Brock Reissner" userId="S::brockr@specialolympicsontario.com::ead056d2-378c-499c-9761-793d2128c1ed" providerId="AD" clId="Web-{5E4D6BA8-59E0-4B65-9BB9-D92F6519B59C}" dt="2024-09-05T17:22:54.085" v="17"/>
          <ac:spMkLst>
            <pc:docMk/>
            <pc:sldMk cId="2082898908" sldId="296"/>
            <ac:spMk id="4" creationId="{00000000-0000-0000-0000-000000000000}"/>
          </ac:spMkLst>
        </pc:spChg>
      </pc:sldChg>
      <pc:sldChg chg="modSp mod modClrScheme chgLayout">
        <pc:chgData name="Brock Reissner" userId="S::brockr@specialolympicsontario.com::ead056d2-378c-499c-9761-793d2128c1ed" providerId="AD" clId="Web-{5E4D6BA8-59E0-4B65-9BB9-D92F6519B59C}" dt="2024-09-05T17:22:54.085" v="14"/>
        <pc:sldMkLst>
          <pc:docMk/>
          <pc:sldMk cId="2478939790" sldId="305"/>
        </pc:sldMkLst>
        <pc:spChg chg="mod ord">
          <ac:chgData name="Brock Reissner" userId="S::brockr@specialolympicsontario.com::ead056d2-378c-499c-9761-793d2128c1ed" providerId="AD" clId="Web-{5E4D6BA8-59E0-4B65-9BB9-D92F6519B59C}" dt="2024-09-05T17:22:54.085" v="14"/>
          <ac:spMkLst>
            <pc:docMk/>
            <pc:sldMk cId="2478939790" sldId="305"/>
            <ac:spMk id="2" creationId="{00000000-0000-0000-0000-000000000000}"/>
          </ac:spMkLst>
        </pc:spChg>
        <pc:spChg chg="mod ord">
          <ac:chgData name="Brock Reissner" userId="S::brockr@specialolympicsontario.com::ead056d2-378c-499c-9761-793d2128c1ed" providerId="AD" clId="Web-{5E4D6BA8-59E0-4B65-9BB9-D92F6519B59C}" dt="2024-09-05T17:22:54.085" v="14"/>
          <ac:spMkLst>
            <pc:docMk/>
            <pc:sldMk cId="2478939790" sldId="305"/>
            <ac:spMk id="3" creationId="{00000000-0000-0000-0000-000000000000}"/>
          </ac:spMkLst>
        </pc:spChg>
        <pc:spChg chg="mod ord">
          <ac:chgData name="Brock Reissner" userId="S::brockr@specialolympicsontario.com::ead056d2-378c-499c-9761-793d2128c1ed" providerId="AD" clId="Web-{5E4D6BA8-59E0-4B65-9BB9-D92F6519B59C}" dt="2024-09-05T17:22:54.085" v="14"/>
          <ac:spMkLst>
            <pc:docMk/>
            <pc:sldMk cId="2478939790" sldId="305"/>
            <ac:spMk id="4" creationId="{00000000-0000-0000-0000-000000000000}"/>
          </ac:spMkLst>
        </pc:spChg>
      </pc:sldChg>
      <pc:sldChg chg="modSp mod modClrScheme chgLayout">
        <pc:chgData name="Brock Reissner" userId="S::brockr@specialolympicsontario.com::ead056d2-378c-499c-9761-793d2128c1ed" providerId="AD" clId="Web-{5E4D6BA8-59E0-4B65-9BB9-D92F6519B59C}" dt="2024-09-05T17:22:54.085" v="16"/>
        <pc:sldMkLst>
          <pc:docMk/>
          <pc:sldMk cId="3408688882" sldId="307"/>
        </pc:sldMkLst>
        <pc:spChg chg="mod ord">
          <ac:chgData name="Brock Reissner" userId="S::brockr@specialolympicsontario.com::ead056d2-378c-499c-9761-793d2128c1ed" providerId="AD" clId="Web-{5E4D6BA8-59E0-4B65-9BB9-D92F6519B59C}" dt="2024-09-05T17:22:54.085" v="16"/>
          <ac:spMkLst>
            <pc:docMk/>
            <pc:sldMk cId="3408688882" sldId="307"/>
            <ac:spMk id="2" creationId="{00000000-0000-0000-0000-000000000000}"/>
          </ac:spMkLst>
        </pc:spChg>
        <pc:spChg chg="mod ord">
          <ac:chgData name="Brock Reissner" userId="S::brockr@specialolympicsontario.com::ead056d2-378c-499c-9761-793d2128c1ed" providerId="AD" clId="Web-{5E4D6BA8-59E0-4B65-9BB9-D92F6519B59C}" dt="2024-09-05T17:22:54.085" v="16"/>
          <ac:spMkLst>
            <pc:docMk/>
            <pc:sldMk cId="3408688882" sldId="307"/>
            <ac:spMk id="3" creationId="{00000000-0000-0000-0000-000000000000}"/>
          </ac:spMkLst>
        </pc:spChg>
        <pc:spChg chg="mod ord">
          <ac:chgData name="Brock Reissner" userId="S::brockr@specialolympicsontario.com::ead056d2-378c-499c-9761-793d2128c1ed" providerId="AD" clId="Web-{5E4D6BA8-59E0-4B65-9BB9-D92F6519B59C}" dt="2024-09-05T17:22:54.085" v="16"/>
          <ac:spMkLst>
            <pc:docMk/>
            <pc:sldMk cId="3408688882" sldId="307"/>
            <ac:spMk id="4" creationId="{00000000-0000-0000-0000-000000000000}"/>
          </ac:spMkLst>
        </pc:spChg>
      </pc:sldChg>
      <pc:sldMasterChg chg="modSldLayout sldLayoutOrd">
        <pc:chgData name="Brock Reissner" userId="S::brockr@specialolympicsontario.com::ead056d2-378c-499c-9761-793d2128c1ed" providerId="AD" clId="Web-{5E4D6BA8-59E0-4B65-9BB9-D92F6519B59C}" dt="2024-09-05T17:22:53.835" v="2"/>
        <pc:sldMasterMkLst>
          <pc:docMk/>
          <pc:sldMasterMk cId="1958508545" sldId="2147484306"/>
        </pc:sldMasterMkLst>
        <pc:sldLayoutChg chg="modSp mod ord">
          <pc:chgData name="Brock Reissner" userId="S::brockr@specialolympicsontario.com::ead056d2-378c-499c-9761-793d2128c1ed" providerId="AD" clId="Web-{5E4D6BA8-59E0-4B65-9BB9-D92F6519B59C}" dt="2024-09-05T17:22:53.788" v="0"/>
          <pc:sldLayoutMkLst>
            <pc:docMk/>
            <pc:sldMasterMk cId="1958508545" sldId="2147484306"/>
            <pc:sldLayoutMk cId="243794911" sldId="2147484321"/>
          </pc:sldLayoutMkLst>
          <pc:spChg chg="mod">
            <ac:chgData name="Brock Reissner" userId="S::brockr@specialolympicsontario.com::ead056d2-378c-499c-9761-793d2128c1ed" providerId="AD" clId="Web-{5E4D6BA8-59E0-4B65-9BB9-D92F6519B59C}" dt="2024-09-05T17:22:53.788" v="0"/>
            <ac:spMkLst>
              <pc:docMk/>
              <pc:sldMasterMk cId="1958508545" sldId="2147484306"/>
              <pc:sldLayoutMk cId="243794911" sldId="2147484321"/>
              <ac:spMk id="2"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243794911" sldId="2147484321"/>
              <ac:spMk id="3"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243794911" sldId="2147484321"/>
              <ac:spMk id="4"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243794911" sldId="2147484321"/>
              <ac:spMk id="5"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243794911" sldId="2147484321"/>
              <ac:spMk id="6" creationId="{00000000-0000-0000-0000-000000000000}"/>
            </ac:spMkLst>
          </pc:spChg>
        </pc:sldLayoutChg>
        <pc:sldLayoutChg chg="modSp mod ord">
          <pc:chgData name="Brock Reissner" userId="S::brockr@specialolympicsontario.com::ead056d2-378c-499c-9761-793d2128c1ed" providerId="AD" clId="Web-{5E4D6BA8-59E0-4B65-9BB9-D92F6519B59C}" dt="2024-09-05T17:22:53.788" v="0"/>
          <pc:sldLayoutMkLst>
            <pc:docMk/>
            <pc:sldMasterMk cId="1958508545" sldId="2147484306"/>
            <pc:sldLayoutMk cId="1438880468" sldId="2147484322"/>
          </pc:sldLayoutMkLst>
          <pc:spChg chg="mod">
            <ac:chgData name="Brock Reissner" userId="S::brockr@specialolympicsontario.com::ead056d2-378c-499c-9761-793d2128c1ed" providerId="AD" clId="Web-{5E4D6BA8-59E0-4B65-9BB9-D92F6519B59C}" dt="2024-09-05T17:22:53.788" v="0"/>
            <ac:spMkLst>
              <pc:docMk/>
              <pc:sldMasterMk cId="1958508545" sldId="2147484306"/>
              <pc:sldLayoutMk cId="1438880468" sldId="2147484322"/>
              <ac:spMk id="2"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438880468" sldId="2147484322"/>
              <ac:spMk id="3"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438880468" sldId="2147484322"/>
              <ac:spMk id="4"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438880468" sldId="2147484322"/>
              <ac:spMk id="5"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438880468" sldId="2147484322"/>
              <ac:spMk id="6" creationId="{00000000-0000-0000-0000-000000000000}"/>
            </ac:spMkLst>
          </pc:spChg>
        </pc:sldLayoutChg>
        <pc:sldLayoutChg chg="modSp mod ord">
          <pc:chgData name="Brock Reissner" userId="S::brockr@specialolympicsontario.com::ead056d2-378c-499c-9761-793d2128c1ed" providerId="AD" clId="Web-{5E4D6BA8-59E0-4B65-9BB9-D92F6519B59C}" dt="2024-09-05T17:22:53.788" v="0"/>
          <pc:sldLayoutMkLst>
            <pc:docMk/>
            <pc:sldMasterMk cId="1958508545" sldId="2147484306"/>
            <pc:sldLayoutMk cId="1321339944" sldId="2147484323"/>
          </pc:sldLayoutMkLst>
          <pc:spChg chg="mod">
            <ac:chgData name="Brock Reissner" userId="S::brockr@specialolympicsontario.com::ead056d2-378c-499c-9761-793d2128c1ed" providerId="AD" clId="Web-{5E4D6BA8-59E0-4B65-9BB9-D92F6519B59C}" dt="2024-09-05T17:22:53.788" v="0"/>
            <ac:spMkLst>
              <pc:docMk/>
              <pc:sldMasterMk cId="1958508545" sldId="2147484306"/>
              <pc:sldLayoutMk cId="1321339944" sldId="2147484323"/>
              <ac:spMk id="2"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321339944" sldId="2147484323"/>
              <ac:spMk id="3"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321339944" sldId="2147484323"/>
              <ac:spMk id="4"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321339944" sldId="2147484323"/>
              <ac:spMk id="5"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321339944" sldId="2147484323"/>
              <ac:spMk id="6" creationId="{00000000-0000-0000-0000-000000000000}"/>
            </ac:spMkLst>
          </pc:spChg>
        </pc:sldLayoutChg>
        <pc:sldLayoutChg chg="modSp mod ord">
          <pc:chgData name="Brock Reissner" userId="S::brockr@specialolympicsontario.com::ead056d2-378c-499c-9761-793d2128c1ed" providerId="AD" clId="Web-{5E4D6BA8-59E0-4B65-9BB9-D92F6519B59C}" dt="2024-09-05T17:22:53.788" v="0"/>
          <pc:sldLayoutMkLst>
            <pc:docMk/>
            <pc:sldMasterMk cId="1958508545" sldId="2147484306"/>
            <pc:sldLayoutMk cId="3103677569" sldId="2147484324"/>
          </pc:sldLayoutMkLst>
          <pc:spChg chg="mod">
            <ac:chgData name="Brock Reissner" userId="S::brockr@specialolympicsontario.com::ead056d2-378c-499c-9761-793d2128c1ed" providerId="AD" clId="Web-{5E4D6BA8-59E0-4B65-9BB9-D92F6519B59C}" dt="2024-09-05T17:22:53.788" v="0"/>
            <ac:spMkLst>
              <pc:docMk/>
              <pc:sldMasterMk cId="1958508545" sldId="2147484306"/>
              <pc:sldLayoutMk cId="3103677569" sldId="2147484324"/>
              <ac:spMk id="2"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3103677569" sldId="2147484324"/>
              <ac:spMk id="3"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3103677569" sldId="2147484324"/>
              <ac:spMk id="4"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3103677569" sldId="2147484324"/>
              <ac:spMk id="5"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3103677569" sldId="2147484324"/>
              <ac:spMk id="6"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3103677569" sldId="2147484324"/>
              <ac:spMk id="7" creationId="{00000000-0000-0000-0000-000000000000}"/>
            </ac:spMkLst>
          </pc:spChg>
        </pc:sldLayoutChg>
        <pc:sldLayoutChg chg="modSp mod ord">
          <pc:chgData name="Brock Reissner" userId="S::brockr@specialolympicsontario.com::ead056d2-378c-499c-9761-793d2128c1ed" providerId="AD" clId="Web-{5E4D6BA8-59E0-4B65-9BB9-D92F6519B59C}" dt="2024-09-05T17:22:53.788" v="0"/>
          <pc:sldLayoutMkLst>
            <pc:docMk/>
            <pc:sldMasterMk cId="1958508545" sldId="2147484306"/>
            <pc:sldLayoutMk cId="3065256863" sldId="2147484325"/>
          </pc:sldLayoutMkLst>
          <pc:spChg chg="mod">
            <ac:chgData name="Brock Reissner" userId="S::brockr@specialolympicsontario.com::ead056d2-378c-499c-9761-793d2128c1ed" providerId="AD" clId="Web-{5E4D6BA8-59E0-4B65-9BB9-D92F6519B59C}" dt="2024-09-05T17:22:53.788" v="0"/>
            <ac:spMkLst>
              <pc:docMk/>
              <pc:sldMasterMk cId="1958508545" sldId="2147484306"/>
              <pc:sldLayoutMk cId="3065256863" sldId="2147484325"/>
              <ac:spMk id="2"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3065256863" sldId="2147484325"/>
              <ac:spMk id="3"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3065256863" sldId="2147484325"/>
              <ac:spMk id="4"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3065256863" sldId="2147484325"/>
              <ac:spMk id="5"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3065256863" sldId="2147484325"/>
              <ac:spMk id="6"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3065256863" sldId="2147484325"/>
              <ac:spMk id="7"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3065256863" sldId="2147484325"/>
              <ac:spMk id="8"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3065256863" sldId="2147484325"/>
              <ac:spMk id="9" creationId="{00000000-0000-0000-0000-000000000000}"/>
            </ac:spMkLst>
          </pc:spChg>
        </pc:sldLayoutChg>
        <pc:sldLayoutChg chg="modSp mod ord">
          <pc:chgData name="Brock Reissner" userId="S::brockr@specialolympicsontario.com::ead056d2-378c-499c-9761-793d2128c1ed" providerId="AD" clId="Web-{5E4D6BA8-59E0-4B65-9BB9-D92F6519B59C}" dt="2024-09-05T17:22:53.788" v="0"/>
          <pc:sldLayoutMkLst>
            <pc:docMk/>
            <pc:sldMasterMk cId="1958508545" sldId="2147484306"/>
            <pc:sldLayoutMk cId="184741879" sldId="2147484326"/>
          </pc:sldLayoutMkLst>
          <pc:spChg chg="mod">
            <ac:chgData name="Brock Reissner" userId="S::brockr@specialolympicsontario.com::ead056d2-378c-499c-9761-793d2128c1ed" providerId="AD" clId="Web-{5E4D6BA8-59E0-4B65-9BB9-D92F6519B59C}" dt="2024-09-05T17:22:53.788" v="0"/>
            <ac:spMkLst>
              <pc:docMk/>
              <pc:sldMasterMk cId="1958508545" sldId="2147484306"/>
              <pc:sldLayoutMk cId="184741879" sldId="2147484326"/>
              <ac:spMk id="2"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84741879" sldId="2147484326"/>
              <ac:spMk id="3"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84741879" sldId="2147484326"/>
              <ac:spMk id="4"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84741879" sldId="2147484326"/>
              <ac:spMk id="5" creationId="{00000000-0000-0000-0000-000000000000}"/>
            </ac:spMkLst>
          </pc:spChg>
        </pc:sldLayoutChg>
        <pc:sldLayoutChg chg="modSp mod ord">
          <pc:chgData name="Brock Reissner" userId="S::brockr@specialolympicsontario.com::ead056d2-378c-499c-9761-793d2128c1ed" providerId="AD" clId="Web-{5E4D6BA8-59E0-4B65-9BB9-D92F6519B59C}" dt="2024-09-05T17:22:53.788" v="0"/>
          <pc:sldLayoutMkLst>
            <pc:docMk/>
            <pc:sldMasterMk cId="1958508545" sldId="2147484306"/>
            <pc:sldLayoutMk cId="1208284077" sldId="2147484327"/>
          </pc:sldLayoutMkLst>
          <pc:spChg chg="mod">
            <ac:chgData name="Brock Reissner" userId="S::brockr@specialolympicsontario.com::ead056d2-378c-499c-9761-793d2128c1ed" providerId="AD" clId="Web-{5E4D6BA8-59E0-4B65-9BB9-D92F6519B59C}" dt="2024-09-05T17:22:53.788" v="0"/>
            <ac:spMkLst>
              <pc:docMk/>
              <pc:sldMasterMk cId="1958508545" sldId="2147484306"/>
              <pc:sldLayoutMk cId="1208284077" sldId="2147484327"/>
              <ac:spMk id="2"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208284077" sldId="2147484327"/>
              <ac:spMk id="3"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208284077" sldId="2147484327"/>
              <ac:spMk id="4" creationId="{00000000-0000-0000-0000-000000000000}"/>
            </ac:spMkLst>
          </pc:spChg>
        </pc:sldLayoutChg>
        <pc:sldLayoutChg chg="modSp mod ord">
          <pc:chgData name="Brock Reissner" userId="S::brockr@specialolympicsontario.com::ead056d2-378c-499c-9761-793d2128c1ed" providerId="AD" clId="Web-{5E4D6BA8-59E0-4B65-9BB9-D92F6519B59C}" dt="2024-09-05T17:22:53.788" v="0"/>
          <pc:sldLayoutMkLst>
            <pc:docMk/>
            <pc:sldMasterMk cId="1958508545" sldId="2147484306"/>
            <pc:sldLayoutMk cId="3168198713" sldId="2147484328"/>
          </pc:sldLayoutMkLst>
          <pc:spChg chg="mod">
            <ac:chgData name="Brock Reissner" userId="S::brockr@specialolympicsontario.com::ead056d2-378c-499c-9761-793d2128c1ed" providerId="AD" clId="Web-{5E4D6BA8-59E0-4B65-9BB9-D92F6519B59C}" dt="2024-09-05T17:22:53.788" v="0"/>
            <ac:spMkLst>
              <pc:docMk/>
              <pc:sldMasterMk cId="1958508545" sldId="2147484306"/>
              <pc:sldLayoutMk cId="3168198713" sldId="2147484328"/>
              <ac:spMk id="2"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3168198713" sldId="2147484328"/>
              <ac:spMk id="3"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3168198713" sldId="2147484328"/>
              <ac:spMk id="4"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3168198713" sldId="2147484328"/>
              <ac:spMk id="5"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3168198713" sldId="2147484328"/>
              <ac:spMk id="6"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3168198713" sldId="2147484328"/>
              <ac:spMk id="7" creationId="{00000000-0000-0000-0000-000000000000}"/>
            </ac:spMkLst>
          </pc:spChg>
        </pc:sldLayoutChg>
        <pc:sldLayoutChg chg="modSp mod ord">
          <pc:chgData name="Brock Reissner" userId="S::brockr@specialolympicsontario.com::ead056d2-378c-499c-9761-793d2128c1ed" providerId="AD" clId="Web-{5E4D6BA8-59E0-4B65-9BB9-D92F6519B59C}" dt="2024-09-05T17:22:53.788" v="0"/>
          <pc:sldLayoutMkLst>
            <pc:docMk/>
            <pc:sldMasterMk cId="1958508545" sldId="2147484306"/>
            <pc:sldLayoutMk cId="1342007854" sldId="2147484329"/>
          </pc:sldLayoutMkLst>
          <pc:spChg chg="mod">
            <ac:chgData name="Brock Reissner" userId="S::brockr@specialolympicsontario.com::ead056d2-378c-499c-9761-793d2128c1ed" providerId="AD" clId="Web-{5E4D6BA8-59E0-4B65-9BB9-D92F6519B59C}" dt="2024-09-05T17:22:53.788" v="0"/>
            <ac:spMkLst>
              <pc:docMk/>
              <pc:sldMasterMk cId="1958508545" sldId="2147484306"/>
              <pc:sldLayoutMk cId="1342007854" sldId="2147484329"/>
              <ac:spMk id="2"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342007854" sldId="2147484329"/>
              <ac:spMk id="3"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342007854" sldId="2147484329"/>
              <ac:spMk id="4"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342007854" sldId="2147484329"/>
              <ac:spMk id="5"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342007854" sldId="2147484329"/>
              <ac:spMk id="6"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342007854" sldId="2147484329"/>
              <ac:spMk id="7" creationId="{00000000-0000-0000-0000-000000000000}"/>
            </ac:spMkLst>
          </pc:spChg>
        </pc:sldLayoutChg>
        <pc:sldLayoutChg chg="modSp mod ord">
          <pc:chgData name="Brock Reissner" userId="S::brockr@specialolympicsontario.com::ead056d2-378c-499c-9761-793d2128c1ed" providerId="AD" clId="Web-{5E4D6BA8-59E0-4B65-9BB9-D92F6519B59C}" dt="2024-09-05T17:22:53.788" v="0"/>
          <pc:sldLayoutMkLst>
            <pc:docMk/>
            <pc:sldMasterMk cId="1958508545" sldId="2147484306"/>
            <pc:sldLayoutMk cId="210177961" sldId="2147484330"/>
          </pc:sldLayoutMkLst>
          <pc:spChg chg="mod">
            <ac:chgData name="Brock Reissner" userId="S::brockr@specialolympicsontario.com::ead056d2-378c-499c-9761-793d2128c1ed" providerId="AD" clId="Web-{5E4D6BA8-59E0-4B65-9BB9-D92F6519B59C}" dt="2024-09-05T17:22:53.788" v="0"/>
            <ac:spMkLst>
              <pc:docMk/>
              <pc:sldMasterMk cId="1958508545" sldId="2147484306"/>
              <pc:sldLayoutMk cId="210177961" sldId="2147484330"/>
              <ac:spMk id="2"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210177961" sldId="2147484330"/>
              <ac:spMk id="3"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210177961" sldId="2147484330"/>
              <ac:spMk id="4"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210177961" sldId="2147484330"/>
              <ac:spMk id="5"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210177961" sldId="2147484330"/>
              <ac:spMk id="6" creationId="{00000000-0000-0000-0000-000000000000}"/>
            </ac:spMkLst>
          </pc:spChg>
        </pc:sldLayoutChg>
        <pc:sldLayoutChg chg="modSp mod ord">
          <pc:chgData name="Brock Reissner" userId="S::brockr@specialolympicsontario.com::ead056d2-378c-499c-9761-793d2128c1ed" providerId="AD" clId="Web-{5E4D6BA8-59E0-4B65-9BB9-D92F6519B59C}" dt="2024-09-05T17:22:53.788" v="0"/>
          <pc:sldLayoutMkLst>
            <pc:docMk/>
            <pc:sldMasterMk cId="1958508545" sldId="2147484306"/>
            <pc:sldLayoutMk cId="1184885815" sldId="2147484331"/>
          </pc:sldLayoutMkLst>
          <pc:spChg chg="mod">
            <ac:chgData name="Brock Reissner" userId="S::brockr@specialolympicsontario.com::ead056d2-378c-499c-9761-793d2128c1ed" providerId="AD" clId="Web-{5E4D6BA8-59E0-4B65-9BB9-D92F6519B59C}" dt="2024-09-05T17:22:53.788" v="0"/>
            <ac:spMkLst>
              <pc:docMk/>
              <pc:sldMasterMk cId="1958508545" sldId="2147484306"/>
              <pc:sldLayoutMk cId="1184885815" sldId="2147484331"/>
              <ac:spMk id="2"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184885815" sldId="2147484331"/>
              <ac:spMk id="3"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184885815" sldId="2147484331"/>
              <ac:spMk id="4"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184885815" sldId="2147484331"/>
              <ac:spMk id="5" creationId="{00000000-0000-0000-0000-000000000000}"/>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1184885815" sldId="2147484331"/>
              <ac:spMk id="6" creationId="{00000000-0000-0000-0000-000000000000}"/>
            </ac:spMkLst>
          </pc:spChg>
        </pc:sldLayoutChg>
        <pc:sldLayoutChg chg="modSp mod ord">
          <pc:chgData name="Brock Reissner" userId="S::brockr@specialolympicsontario.com::ead056d2-378c-499c-9761-793d2128c1ed" providerId="AD" clId="Web-{5E4D6BA8-59E0-4B65-9BB9-D92F6519B59C}" dt="2024-09-05T17:22:53.788" v="0"/>
          <pc:sldLayoutMkLst>
            <pc:docMk/>
            <pc:sldMasterMk cId="1958508545" sldId="2147484306"/>
            <pc:sldLayoutMk cId="3443765332" sldId="2147484332"/>
          </pc:sldLayoutMkLst>
          <pc:spChg chg="mod">
            <ac:chgData name="Brock Reissner" userId="S::brockr@specialolympicsontario.com::ead056d2-378c-499c-9761-793d2128c1ed" providerId="AD" clId="Web-{5E4D6BA8-59E0-4B65-9BB9-D92F6519B59C}" dt="2024-09-05T17:22:53.788" v="0"/>
            <ac:spMkLst>
              <pc:docMk/>
              <pc:sldMasterMk cId="1958508545" sldId="2147484306"/>
              <pc:sldLayoutMk cId="3443765332" sldId="2147484332"/>
              <ac:spMk id="2" creationId="{C1BB9697-AED7-4BCD-BF06-0AEE3EE63A08}"/>
            </ac:spMkLst>
          </pc:spChg>
        </pc:sldLayoutChg>
        <pc:sldLayoutChg chg="modSp mod ord">
          <pc:chgData name="Brock Reissner" userId="S::brockr@specialolympicsontario.com::ead056d2-378c-499c-9761-793d2128c1ed" providerId="AD" clId="Web-{5E4D6BA8-59E0-4B65-9BB9-D92F6519B59C}" dt="2024-09-05T17:22:53.788" v="0"/>
          <pc:sldLayoutMkLst>
            <pc:docMk/>
            <pc:sldMasterMk cId="1958508545" sldId="2147484306"/>
            <pc:sldLayoutMk cId="3359529716" sldId="2147484333"/>
          </pc:sldLayoutMkLst>
          <pc:spChg chg="mod">
            <ac:chgData name="Brock Reissner" userId="S::brockr@specialolympicsontario.com::ead056d2-378c-499c-9761-793d2128c1ed" providerId="AD" clId="Web-{5E4D6BA8-59E0-4B65-9BB9-D92F6519B59C}" dt="2024-09-05T17:22:53.788" v="0"/>
            <ac:spMkLst>
              <pc:docMk/>
              <pc:sldMasterMk cId="1958508545" sldId="2147484306"/>
              <pc:sldLayoutMk cId="3359529716" sldId="2147484333"/>
              <ac:spMk id="2" creationId="{C3300FB4-97CE-4B8A-969B-60BC08CF4F22}"/>
            </ac:spMkLst>
          </pc:spChg>
          <pc:spChg chg="mod">
            <ac:chgData name="Brock Reissner" userId="S::brockr@specialolympicsontario.com::ead056d2-378c-499c-9761-793d2128c1ed" providerId="AD" clId="Web-{5E4D6BA8-59E0-4B65-9BB9-D92F6519B59C}" dt="2024-09-05T17:22:53.788" v="0"/>
            <ac:spMkLst>
              <pc:docMk/>
              <pc:sldMasterMk cId="1958508545" sldId="2147484306"/>
              <pc:sldLayoutMk cId="3359529716" sldId="2147484333"/>
              <ac:spMk id="3" creationId="{9640FC3E-7046-41C5-8C83-0CD037270C4C}"/>
            </ac:spMkLst>
          </pc:spChg>
        </pc:sldLayoutChg>
        <pc:sldLayoutChg chg="modSp mod ord">
          <pc:chgData name="Brock Reissner" userId="S::brockr@specialolympicsontario.com::ead056d2-378c-499c-9761-793d2128c1ed" providerId="AD" clId="Web-{5E4D6BA8-59E0-4B65-9BB9-D92F6519B59C}" dt="2024-09-05T17:22:53.803" v="1"/>
          <pc:sldLayoutMkLst>
            <pc:docMk/>
            <pc:sldMasterMk cId="1958508545" sldId="2147484306"/>
            <pc:sldLayoutMk cId="277040428" sldId="2147484335"/>
          </pc:sldLayoutMkLst>
          <pc:spChg chg="mod">
            <ac:chgData name="Brock Reissner" userId="S::brockr@specialolympicsontario.com::ead056d2-378c-499c-9761-793d2128c1ed" providerId="AD" clId="Web-{5E4D6BA8-59E0-4B65-9BB9-D92F6519B59C}" dt="2024-09-05T17:22:53.803" v="1"/>
            <ac:spMkLst>
              <pc:docMk/>
              <pc:sldMasterMk cId="1958508545" sldId="2147484306"/>
              <pc:sldLayoutMk cId="277040428" sldId="2147484335"/>
              <ac:spMk id="2"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277040428" sldId="2147484335"/>
              <ac:spMk id="3"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277040428" sldId="2147484335"/>
              <ac:spMk id="4"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277040428" sldId="2147484335"/>
              <ac:spMk id="5"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277040428" sldId="2147484335"/>
              <ac:spMk id="6"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03" v="1"/>
          <pc:sldLayoutMkLst>
            <pc:docMk/>
            <pc:sldMasterMk cId="1958508545" sldId="2147484306"/>
            <pc:sldLayoutMk cId="4281151627" sldId="2147484336"/>
          </pc:sldLayoutMkLst>
          <pc:spChg chg="mod">
            <ac:chgData name="Brock Reissner" userId="S::brockr@specialolympicsontario.com::ead056d2-378c-499c-9761-793d2128c1ed" providerId="AD" clId="Web-{5E4D6BA8-59E0-4B65-9BB9-D92F6519B59C}" dt="2024-09-05T17:22:53.803" v="1"/>
            <ac:spMkLst>
              <pc:docMk/>
              <pc:sldMasterMk cId="1958508545" sldId="2147484306"/>
              <pc:sldLayoutMk cId="4281151627" sldId="2147484336"/>
              <ac:spMk id="2"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4281151627" sldId="2147484336"/>
              <ac:spMk id="3"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4281151627" sldId="2147484336"/>
              <ac:spMk id="4"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4281151627" sldId="2147484336"/>
              <ac:spMk id="5"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4281151627" sldId="2147484336"/>
              <ac:spMk id="6"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03" v="1"/>
          <pc:sldLayoutMkLst>
            <pc:docMk/>
            <pc:sldMasterMk cId="1958508545" sldId="2147484306"/>
            <pc:sldLayoutMk cId="2707828978" sldId="2147484337"/>
          </pc:sldLayoutMkLst>
          <pc:spChg chg="mod">
            <ac:chgData name="Brock Reissner" userId="S::brockr@specialolympicsontario.com::ead056d2-378c-499c-9761-793d2128c1ed" providerId="AD" clId="Web-{5E4D6BA8-59E0-4B65-9BB9-D92F6519B59C}" dt="2024-09-05T17:22:53.803" v="1"/>
            <ac:spMkLst>
              <pc:docMk/>
              <pc:sldMasterMk cId="1958508545" sldId="2147484306"/>
              <pc:sldLayoutMk cId="2707828978" sldId="2147484337"/>
              <ac:spMk id="2"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2707828978" sldId="2147484337"/>
              <ac:spMk id="3"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2707828978" sldId="2147484337"/>
              <ac:spMk id="4"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2707828978" sldId="2147484337"/>
              <ac:spMk id="5"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2707828978" sldId="2147484337"/>
              <ac:spMk id="6"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03" v="1"/>
          <pc:sldLayoutMkLst>
            <pc:docMk/>
            <pc:sldMasterMk cId="1958508545" sldId="2147484306"/>
            <pc:sldLayoutMk cId="1176567800" sldId="2147484338"/>
          </pc:sldLayoutMkLst>
          <pc:spChg chg="mod">
            <ac:chgData name="Brock Reissner" userId="S::brockr@specialolympicsontario.com::ead056d2-378c-499c-9761-793d2128c1ed" providerId="AD" clId="Web-{5E4D6BA8-59E0-4B65-9BB9-D92F6519B59C}" dt="2024-09-05T17:22:53.803" v="1"/>
            <ac:spMkLst>
              <pc:docMk/>
              <pc:sldMasterMk cId="1958508545" sldId="2147484306"/>
              <pc:sldLayoutMk cId="1176567800" sldId="2147484338"/>
              <ac:spMk id="2"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1176567800" sldId="2147484338"/>
              <ac:spMk id="3"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1176567800" sldId="2147484338"/>
              <ac:spMk id="4"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1176567800" sldId="2147484338"/>
              <ac:spMk id="5"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1176567800" sldId="2147484338"/>
              <ac:spMk id="6"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1176567800" sldId="2147484338"/>
              <ac:spMk id="7"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03" v="1"/>
          <pc:sldLayoutMkLst>
            <pc:docMk/>
            <pc:sldMasterMk cId="1958508545" sldId="2147484306"/>
            <pc:sldLayoutMk cId="288922795" sldId="2147484339"/>
          </pc:sldLayoutMkLst>
          <pc:spChg chg="mod">
            <ac:chgData name="Brock Reissner" userId="S::brockr@specialolympicsontario.com::ead056d2-378c-499c-9761-793d2128c1ed" providerId="AD" clId="Web-{5E4D6BA8-59E0-4B65-9BB9-D92F6519B59C}" dt="2024-09-05T17:22:53.803" v="1"/>
            <ac:spMkLst>
              <pc:docMk/>
              <pc:sldMasterMk cId="1958508545" sldId="2147484306"/>
              <pc:sldLayoutMk cId="288922795" sldId="2147484339"/>
              <ac:spMk id="2"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288922795" sldId="2147484339"/>
              <ac:spMk id="3"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288922795" sldId="2147484339"/>
              <ac:spMk id="4"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288922795" sldId="2147484339"/>
              <ac:spMk id="5"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288922795" sldId="2147484339"/>
              <ac:spMk id="6"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288922795" sldId="2147484339"/>
              <ac:spMk id="7"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288922795" sldId="2147484339"/>
              <ac:spMk id="8"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288922795" sldId="2147484339"/>
              <ac:spMk id="9"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03" v="1"/>
          <pc:sldLayoutMkLst>
            <pc:docMk/>
            <pc:sldMasterMk cId="1958508545" sldId="2147484306"/>
            <pc:sldLayoutMk cId="1770554983" sldId="2147484340"/>
          </pc:sldLayoutMkLst>
          <pc:spChg chg="mod">
            <ac:chgData name="Brock Reissner" userId="S::brockr@specialolympicsontario.com::ead056d2-378c-499c-9761-793d2128c1ed" providerId="AD" clId="Web-{5E4D6BA8-59E0-4B65-9BB9-D92F6519B59C}" dt="2024-09-05T17:22:53.803" v="1"/>
            <ac:spMkLst>
              <pc:docMk/>
              <pc:sldMasterMk cId="1958508545" sldId="2147484306"/>
              <pc:sldLayoutMk cId="1770554983" sldId="2147484340"/>
              <ac:spMk id="2"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1770554983" sldId="2147484340"/>
              <ac:spMk id="3"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1770554983" sldId="2147484340"/>
              <ac:spMk id="4"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1770554983" sldId="2147484340"/>
              <ac:spMk id="5"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03" v="1"/>
          <pc:sldLayoutMkLst>
            <pc:docMk/>
            <pc:sldMasterMk cId="1958508545" sldId="2147484306"/>
            <pc:sldLayoutMk cId="2816600055" sldId="2147484341"/>
          </pc:sldLayoutMkLst>
          <pc:spChg chg="mod">
            <ac:chgData name="Brock Reissner" userId="S::brockr@specialolympicsontario.com::ead056d2-378c-499c-9761-793d2128c1ed" providerId="AD" clId="Web-{5E4D6BA8-59E0-4B65-9BB9-D92F6519B59C}" dt="2024-09-05T17:22:53.803" v="1"/>
            <ac:spMkLst>
              <pc:docMk/>
              <pc:sldMasterMk cId="1958508545" sldId="2147484306"/>
              <pc:sldLayoutMk cId="2816600055" sldId="2147484341"/>
              <ac:spMk id="2"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2816600055" sldId="2147484341"/>
              <ac:spMk id="3"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2816600055" sldId="2147484341"/>
              <ac:spMk id="4"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03" v="1"/>
          <pc:sldLayoutMkLst>
            <pc:docMk/>
            <pc:sldMasterMk cId="1958508545" sldId="2147484306"/>
            <pc:sldLayoutMk cId="3405584498" sldId="2147484342"/>
          </pc:sldLayoutMkLst>
          <pc:spChg chg="mod">
            <ac:chgData name="Brock Reissner" userId="S::brockr@specialolympicsontario.com::ead056d2-378c-499c-9761-793d2128c1ed" providerId="AD" clId="Web-{5E4D6BA8-59E0-4B65-9BB9-D92F6519B59C}" dt="2024-09-05T17:22:53.803" v="1"/>
            <ac:spMkLst>
              <pc:docMk/>
              <pc:sldMasterMk cId="1958508545" sldId="2147484306"/>
              <pc:sldLayoutMk cId="3405584498" sldId="2147484342"/>
              <ac:spMk id="2"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3405584498" sldId="2147484342"/>
              <ac:spMk id="3"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3405584498" sldId="2147484342"/>
              <ac:spMk id="4"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3405584498" sldId="2147484342"/>
              <ac:spMk id="5"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3405584498" sldId="2147484342"/>
              <ac:spMk id="6"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3405584498" sldId="2147484342"/>
              <ac:spMk id="7"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03" v="1"/>
          <pc:sldLayoutMkLst>
            <pc:docMk/>
            <pc:sldMasterMk cId="1958508545" sldId="2147484306"/>
            <pc:sldLayoutMk cId="3973406326" sldId="2147484343"/>
          </pc:sldLayoutMkLst>
          <pc:spChg chg="mod">
            <ac:chgData name="Brock Reissner" userId="S::brockr@specialolympicsontario.com::ead056d2-378c-499c-9761-793d2128c1ed" providerId="AD" clId="Web-{5E4D6BA8-59E0-4B65-9BB9-D92F6519B59C}" dt="2024-09-05T17:22:53.803" v="1"/>
            <ac:spMkLst>
              <pc:docMk/>
              <pc:sldMasterMk cId="1958508545" sldId="2147484306"/>
              <pc:sldLayoutMk cId="3973406326" sldId="2147484343"/>
              <ac:spMk id="2"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3973406326" sldId="2147484343"/>
              <ac:spMk id="3"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3973406326" sldId="2147484343"/>
              <ac:spMk id="4"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3973406326" sldId="2147484343"/>
              <ac:spMk id="5"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3973406326" sldId="2147484343"/>
              <ac:spMk id="6"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3973406326" sldId="2147484343"/>
              <ac:spMk id="7"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03" v="1"/>
          <pc:sldLayoutMkLst>
            <pc:docMk/>
            <pc:sldMasterMk cId="1958508545" sldId="2147484306"/>
            <pc:sldLayoutMk cId="1440932513" sldId="2147484344"/>
          </pc:sldLayoutMkLst>
          <pc:spChg chg="mod">
            <ac:chgData name="Brock Reissner" userId="S::brockr@specialolympicsontario.com::ead056d2-378c-499c-9761-793d2128c1ed" providerId="AD" clId="Web-{5E4D6BA8-59E0-4B65-9BB9-D92F6519B59C}" dt="2024-09-05T17:22:53.803" v="1"/>
            <ac:spMkLst>
              <pc:docMk/>
              <pc:sldMasterMk cId="1958508545" sldId="2147484306"/>
              <pc:sldLayoutMk cId="1440932513" sldId="2147484344"/>
              <ac:spMk id="2"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1440932513" sldId="2147484344"/>
              <ac:spMk id="3"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1440932513" sldId="2147484344"/>
              <ac:spMk id="4"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1440932513" sldId="2147484344"/>
              <ac:spMk id="5"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1440932513" sldId="2147484344"/>
              <ac:spMk id="6"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03" v="1"/>
          <pc:sldLayoutMkLst>
            <pc:docMk/>
            <pc:sldMasterMk cId="1958508545" sldId="2147484306"/>
            <pc:sldLayoutMk cId="3410831946" sldId="2147484345"/>
          </pc:sldLayoutMkLst>
          <pc:spChg chg="mod">
            <ac:chgData name="Brock Reissner" userId="S::brockr@specialolympicsontario.com::ead056d2-378c-499c-9761-793d2128c1ed" providerId="AD" clId="Web-{5E4D6BA8-59E0-4B65-9BB9-D92F6519B59C}" dt="2024-09-05T17:22:53.803" v="1"/>
            <ac:spMkLst>
              <pc:docMk/>
              <pc:sldMasterMk cId="1958508545" sldId="2147484306"/>
              <pc:sldLayoutMk cId="3410831946" sldId="2147484345"/>
              <ac:spMk id="2"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3410831946" sldId="2147484345"/>
              <ac:spMk id="3"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3410831946" sldId="2147484345"/>
              <ac:spMk id="4"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3410831946" sldId="2147484345"/>
              <ac:spMk id="5" creationId="{00000000-0000-0000-0000-000000000000}"/>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3410831946" sldId="2147484345"/>
              <ac:spMk id="6"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03" v="1"/>
          <pc:sldLayoutMkLst>
            <pc:docMk/>
            <pc:sldMasterMk cId="1958508545" sldId="2147484306"/>
            <pc:sldLayoutMk cId="2458304344" sldId="2147484346"/>
          </pc:sldLayoutMkLst>
          <pc:spChg chg="mod">
            <ac:chgData name="Brock Reissner" userId="S::brockr@specialolympicsontario.com::ead056d2-378c-499c-9761-793d2128c1ed" providerId="AD" clId="Web-{5E4D6BA8-59E0-4B65-9BB9-D92F6519B59C}" dt="2024-09-05T17:22:53.803" v="1"/>
            <ac:spMkLst>
              <pc:docMk/>
              <pc:sldMasterMk cId="1958508545" sldId="2147484306"/>
              <pc:sldLayoutMk cId="2458304344" sldId="2147484346"/>
              <ac:spMk id="2" creationId="{C1BB9697-AED7-4BCD-BF06-0AEE3EE63A08}"/>
            </ac:spMkLst>
          </pc:spChg>
        </pc:sldLayoutChg>
        <pc:sldLayoutChg chg="modSp mod ord">
          <pc:chgData name="Brock Reissner" userId="S::brockr@specialolympicsontario.com::ead056d2-378c-499c-9761-793d2128c1ed" providerId="AD" clId="Web-{5E4D6BA8-59E0-4B65-9BB9-D92F6519B59C}" dt="2024-09-05T17:22:53.803" v="1"/>
          <pc:sldLayoutMkLst>
            <pc:docMk/>
            <pc:sldMasterMk cId="1958508545" sldId="2147484306"/>
            <pc:sldLayoutMk cId="808360543" sldId="2147484347"/>
          </pc:sldLayoutMkLst>
          <pc:spChg chg="mod">
            <ac:chgData name="Brock Reissner" userId="S::brockr@specialolympicsontario.com::ead056d2-378c-499c-9761-793d2128c1ed" providerId="AD" clId="Web-{5E4D6BA8-59E0-4B65-9BB9-D92F6519B59C}" dt="2024-09-05T17:22:53.803" v="1"/>
            <ac:spMkLst>
              <pc:docMk/>
              <pc:sldMasterMk cId="1958508545" sldId="2147484306"/>
              <pc:sldLayoutMk cId="808360543" sldId="2147484347"/>
              <ac:spMk id="2" creationId="{C3300FB4-97CE-4B8A-969B-60BC08CF4F22}"/>
            </ac:spMkLst>
          </pc:spChg>
          <pc:spChg chg="mod">
            <ac:chgData name="Brock Reissner" userId="S::brockr@specialolympicsontario.com::ead056d2-378c-499c-9761-793d2128c1ed" providerId="AD" clId="Web-{5E4D6BA8-59E0-4B65-9BB9-D92F6519B59C}" dt="2024-09-05T17:22:53.803" v="1"/>
            <ac:spMkLst>
              <pc:docMk/>
              <pc:sldMasterMk cId="1958508545" sldId="2147484306"/>
              <pc:sldLayoutMk cId="808360543" sldId="2147484347"/>
              <ac:spMk id="3" creationId="{9640FC3E-7046-41C5-8C83-0CD037270C4C}"/>
            </ac:spMkLst>
          </pc:spChg>
        </pc:sldLayoutChg>
        <pc:sldLayoutChg chg="modSp mod ord">
          <pc:chgData name="Brock Reissner" userId="S::brockr@specialolympicsontario.com::ead056d2-378c-499c-9761-793d2128c1ed" providerId="AD" clId="Web-{5E4D6BA8-59E0-4B65-9BB9-D92F6519B59C}" dt="2024-09-05T17:22:53.835" v="2"/>
          <pc:sldLayoutMkLst>
            <pc:docMk/>
            <pc:sldMasterMk cId="1958508545" sldId="2147484306"/>
            <pc:sldLayoutMk cId="2423291808" sldId="2147484349"/>
          </pc:sldLayoutMkLst>
          <pc:spChg chg="mod">
            <ac:chgData name="Brock Reissner" userId="S::brockr@specialolympicsontario.com::ead056d2-378c-499c-9761-793d2128c1ed" providerId="AD" clId="Web-{5E4D6BA8-59E0-4B65-9BB9-D92F6519B59C}" dt="2024-09-05T17:22:53.835" v="2"/>
            <ac:spMkLst>
              <pc:docMk/>
              <pc:sldMasterMk cId="1958508545" sldId="2147484306"/>
              <pc:sldLayoutMk cId="2423291808" sldId="2147484349"/>
              <ac:spMk id="2"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2423291808" sldId="2147484349"/>
              <ac:spMk id="3"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2423291808" sldId="2147484349"/>
              <ac:spMk id="4"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2423291808" sldId="2147484349"/>
              <ac:spMk id="5"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2423291808" sldId="2147484349"/>
              <ac:spMk id="6"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35" v="2"/>
          <pc:sldLayoutMkLst>
            <pc:docMk/>
            <pc:sldMasterMk cId="1958508545" sldId="2147484306"/>
            <pc:sldLayoutMk cId="3959737637" sldId="2147484350"/>
          </pc:sldLayoutMkLst>
          <pc:spChg chg="mod">
            <ac:chgData name="Brock Reissner" userId="S::brockr@specialolympicsontario.com::ead056d2-378c-499c-9761-793d2128c1ed" providerId="AD" clId="Web-{5E4D6BA8-59E0-4B65-9BB9-D92F6519B59C}" dt="2024-09-05T17:22:53.835" v="2"/>
            <ac:spMkLst>
              <pc:docMk/>
              <pc:sldMasterMk cId="1958508545" sldId="2147484306"/>
              <pc:sldLayoutMk cId="3959737637" sldId="2147484350"/>
              <ac:spMk id="2"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3959737637" sldId="2147484350"/>
              <ac:spMk id="3"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3959737637" sldId="2147484350"/>
              <ac:spMk id="4"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3959737637" sldId="2147484350"/>
              <ac:spMk id="5"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3959737637" sldId="2147484350"/>
              <ac:spMk id="6"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35" v="2"/>
          <pc:sldLayoutMkLst>
            <pc:docMk/>
            <pc:sldMasterMk cId="1958508545" sldId="2147484306"/>
            <pc:sldLayoutMk cId="2426993344" sldId="2147484351"/>
          </pc:sldLayoutMkLst>
          <pc:spChg chg="mod">
            <ac:chgData name="Brock Reissner" userId="S::brockr@specialolympicsontario.com::ead056d2-378c-499c-9761-793d2128c1ed" providerId="AD" clId="Web-{5E4D6BA8-59E0-4B65-9BB9-D92F6519B59C}" dt="2024-09-05T17:22:53.835" v="2"/>
            <ac:spMkLst>
              <pc:docMk/>
              <pc:sldMasterMk cId="1958508545" sldId="2147484306"/>
              <pc:sldLayoutMk cId="2426993344" sldId="2147484351"/>
              <ac:spMk id="2"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2426993344" sldId="2147484351"/>
              <ac:spMk id="3"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2426993344" sldId="2147484351"/>
              <ac:spMk id="4"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2426993344" sldId="2147484351"/>
              <ac:spMk id="5"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2426993344" sldId="2147484351"/>
              <ac:spMk id="6"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35" v="2"/>
          <pc:sldLayoutMkLst>
            <pc:docMk/>
            <pc:sldMasterMk cId="1958508545" sldId="2147484306"/>
            <pc:sldLayoutMk cId="358248384" sldId="2147484352"/>
          </pc:sldLayoutMkLst>
          <pc:spChg chg="mod">
            <ac:chgData name="Brock Reissner" userId="S::brockr@specialolympicsontario.com::ead056d2-378c-499c-9761-793d2128c1ed" providerId="AD" clId="Web-{5E4D6BA8-59E0-4B65-9BB9-D92F6519B59C}" dt="2024-09-05T17:22:53.835" v="2"/>
            <ac:spMkLst>
              <pc:docMk/>
              <pc:sldMasterMk cId="1958508545" sldId="2147484306"/>
              <pc:sldLayoutMk cId="358248384" sldId="2147484352"/>
              <ac:spMk id="2"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358248384" sldId="2147484352"/>
              <ac:spMk id="3"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358248384" sldId="2147484352"/>
              <ac:spMk id="4"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358248384" sldId="2147484352"/>
              <ac:spMk id="5"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358248384" sldId="2147484352"/>
              <ac:spMk id="6"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358248384" sldId="2147484352"/>
              <ac:spMk id="7"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35" v="2"/>
          <pc:sldLayoutMkLst>
            <pc:docMk/>
            <pc:sldMasterMk cId="1958508545" sldId="2147484306"/>
            <pc:sldLayoutMk cId="1227495467" sldId="2147484353"/>
          </pc:sldLayoutMkLst>
          <pc:spChg chg="mod">
            <ac:chgData name="Brock Reissner" userId="S::brockr@specialolympicsontario.com::ead056d2-378c-499c-9761-793d2128c1ed" providerId="AD" clId="Web-{5E4D6BA8-59E0-4B65-9BB9-D92F6519B59C}" dt="2024-09-05T17:22:53.835" v="2"/>
            <ac:spMkLst>
              <pc:docMk/>
              <pc:sldMasterMk cId="1958508545" sldId="2147484306"/>
              <pc:sldLayoutMk cId="1227495467" sldId="2147484353"/>
              <ac:spMk id="2"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1227495467" sldId="2147484353"/>
              <ac:spMk id="3"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1227495467" sldId="2147484353"/>
              <ac:spMk id="4"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1227495467" sldId="2147484353"/>
              <ac:spMk id="5"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1227495467" sldId="2147484353"/>
              <ac:spMk id="6"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1227495467" sldId="2147484353"/>
              <ac:spMk id="7"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1227495467" sldId="2147484353"/>
              <ac:spMk id="8"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1227495467" sldId="2147484353"/>
              <ac:spMk id="9"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35" v="2"/>
          <pc:sldLayoutMkLst>
            <pc:docMk/>
            <pc:sldMasterMk cId="1958508545" sldId="2147484306"/>
            <pc:sldLayoutMk cId="4269491434" sldId="2147484354"/>
          </pc:sldLayoutMkLst>
          <pc:spChg chg="mod">
            <ac:chgData name="Brock Reissner" userId="S::brockr@specialolympicsontario.com::ead056d2-378c-499c-9761-793d2128c1ed" providerId="AD" clId="Web-{5E4D6BA8-59E0-4B65-9BB9-D92F6519B59C}" dt="2024-09-05T17:22:53.835" v="2"/>
            <ac:spMkLst>
              <pc:docMk/>
              <pc:sldMasterMk cId="1958508545" sldId="2147484306"/>
              <pc:sldLayoutMk cId="4269491434" sldId="2147484354"/>
              <ac:spMk id="2"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4269491434" sldId="2147484354"/>
              <ac:spMk id="3"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4269491434" sldId="2147484354"/>
              <ac:spMk id="4"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4269491434" sldId="2147484354"/>
              <ac:spMk id="5"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35" v="2"/>
          <pc:sldLayoutMkLst>
            <pc:docMk/>
            <pc:sldMasterMk cId="1958508545" sldId="2147484306"/>
            <pc:sldLayoutMk cId="3796691420" sldId="2147484355"/>
          </pc:sldLayoutMkLst>
          <pc:spChg chg="mod">
            <ac:chgData name="Brock Reissner" userId="S::brockr@specialolympicsontario.com::ead056d2-378c-499c-9761-793d2128c1ed" providerId="AD" clId="Web-{5E4D6BA8-59E0-4B65-9BB9-D92F6519B59C}" dt="2024-09-05T17:22:53.835" v="2"/>
            <ac:spMkLst>
              <pc:docMk/>
              <pc:sldMasterMk cId="1958508545" sldId="2147484306"/>
              <pc:sldLayoutMk cId="3796691420" sldId="2147484355"/>
              <ac:spMk id="2"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3796691420" sldId="2147484355"/>
              <ac:spMk id="3"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3796691420" sldId="2147484355"/>
              <ac:spMk id="4"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35" v="2"/>
          <pc:sldLayoutMkLst>
            <pc:docMk/>
            <pc:sldMasterMk cId="1958508545" sldId="2147484306"/>
            <pc:sldLayoutMk cId="2386186384" sldId="2147484356"/>
          </pc:sldLayoutMkLst>
          <pc:spChg chg="mod">
            <ac:chgData name="Brock Reissner" userId="S::brockr@specialolympicsontario.com::ead056d2-378c-499c-9761-793d2128c1ed" providerId="AD" clId="Web-{5E4D6BA8-59E0-4B65-9BB9-D92F6519B59C}" dt="2024-09-05T17:22:53.835" v="2"/>
            <ac:spMkLst>
              <pc:docMk/>
              <pc:sldMasterMk cId="1958508545" sldId="2147484306"/>
              <pc:sldLayoutMk cId="2386186384" sldId="2147484356"/>
              <ac:spMk id="2"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2386186384" sldId="2147484356"/>
              <ac:spMk id="3"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2386186384" sldId="2147484356"/>
              <ac:spMk id="4"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2386186384" sldId="2147484356"/>
              <ac:spMk id="5"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2386186384" sldId="2147484356"/>
              <ac:spMk id="6"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2386186384" sldId="2147484356"/>
              <ac:spMk id="7"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35" v="2"/>
          <pc:sldLayoutMkLst>
            <pc:docMk/>
            <pc:sldMasterMk cId="1958508545" sldId="2147484306"/>
            <pc:sldLayoutMk cId="941079487" sldId="2147484357"/>
          </pc:sldLayoutMkLst>
          <pc:spChg chg="mod">
            <ac:chgData name="Brock Reissner" userId="S::brockr@specialolympicsontario.com::ead056d2-378c-499c-9761-793d2128c1ed" providerId="AD" clId="Web-{5E4D6BA8-59E0-4B65-9BB9-D92F6519B59C}" dt="2024-09-05T17:22:53.835" v="2"/>
            <ac:spMkLst>
              <pc:docMk/>
              <pc:sldMasterMk cId="1958508545" sldId="2147484306"/>
              <pc:sldLayoutMk cId="941079487" sldId="2147484357"/>
              <ac:spMk id="2"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941079487" sldId="2147484357"/>
              <ac:spMk id="3"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941079487" sldId="2147484357"/>
              <ac:spMk id="4"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941079487" sldId="2147484357"/>
              <ac:spMk id="5"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941079487" sldId="2147484357"/>
              <ac:spMk id="6"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941079487" sldId="2147484357"/>
              <ac:spMk id="7"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35" v="2"/>
          <pc:sldLayoutMkLst>
            <pc:docMk/>
            <pc:sldMasterMk cId="1958508545" sldId="2147484306"/>
            <pc:sldLayoutMk cId="673832591" sldId="2147484358"/>
          </pc:sldLayoutMkLst>
          <pc:spChg chg="mod">
            <ac:chgData name="Brock Reissner" userId="S::brockr@specialolympicsontario.com::ead056d2-378c-499c-9761-793d2128c1ed" providerId="AD" clId="Web-{5E4D6BA8-59E0-4B65-9BB9-D92F6519B59C}" dt="2024-09-05T17:22:53.835" v="2"/>
            <ac:spMkLst>
              <pc:docMk/>
              <pc:sldMasterMk cId="1958508545" sldId="2147484306"/>
              <pc:sldLayoutMk cId="673832591" sldId="2147484358"/>
              <ac:spMk id="2"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673832591" sldId="2147484358"/>
              <ac:spMk id="3"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673832591" sldId="2147484358"/>
              <ac:spMk id="4"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673832591" sldId="2147484358"/>
              <ac:spMk id="5"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673832591" sldId="2147484358"/>
              <ac:spMk id="6"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35" v="2"/>
          <pc:sldLayoutMkLst>
            <pc:docMk/>
            <pc:sldMasterMk cId="1958508545" sldId="2147484306"/>
            <pc:sldLayoutMk cId="3509863350" sldId="2147484359"/>
          </pc:sldLayoutMkLst>
          <pc:spChg chg="mod">
            <ac:chgData name="Brock Reissner" userId="S::brockr@specialolympicsontario.com::ead056d2-378c-499c-9761-793d2128c1ed" providerId="AD" clId="Web-{5E4D6BA8-59E0-4B65-9BB9-D92F6519B59C}" dt="2024-09-05T17:22:53.835" v="2"/>
            <ac:spMkLst>
              <pc:docMk/>
              <pc:sldMasterMk cId="1958508545" sldId="2147484306"/>
              <pc:sldLayoutMk cId="3509863350" sldId="2147484359"/>
              <ac:spMk id="2"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3509863350" sldId="2147484359"/>
              <ac:spMk id="3"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3509863350" sldId="2147484359"/>
              <ac:spMk id="4"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3509863350" sldId="2147484359"/>
              <ac:spMk id="5" creationId="{00000000-0000-0000-0000-000000000000}"/>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3509863350" sldId="2147484359"/>
              <ac:spMk id="6"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35" v="2"/>
          <pc:sldLayoutMkLst>
            <pc:docMk/>
            <pc:sldMasterMk cId="1958508545" sldId="2147484306"/>
            <pc:sldLayoutMk cId="2827169697" sldId="2147484360"/>
          </pc:sldLayoutMkLst>
          <pc:spChg chg="mod">
            <ac:chgData name="Brock Reissner" userId="S::brockr@specialolympicsontario.com::ead056d2-378c-499c-9761-793d2128c1ed" providerId="AD" clId="Web-{5E4D6BA8-59E0-4B65-9BB9-D92F6519B59C}" dt="2024-09-05T17:22:53.835" v="2"/>
            <ac:spMkLst>
              <pc:docMk/>
              <pc:sldMasterMk cId="1958508545" sldId="2147484306"/>
              <pc:sldLayoutMk cId="2827169697" sldId="2147484360"/>
              <ac:spMk id="2" creationId="{C1BB9697-AED7-4BCD-BF06-0AEE3EE63A08}"/>
            </ac:spMkLst>
          </pc:spChg>
        </pc:sldLayoutChg>
        <pc:sldLayoutChg chg="modSp mod ord">
          <pc:chgData name="Brock Reissner" userId="S::brockr@specialolympicsontario.com::ead056d2-378c-499c-9761-793d2128c1ed" providerId="AD" clId="Web-{5E4D6BA8-59E0-4B65-9BB9-D92F6519B59C}" dt="2024-09-05T17:22:53.835" v="2"/>
          <pc:sldLayoutMkLst>
            <pc:docMk/>
            <pc:sldMasterMk cId="1958508545" sldId="2147484306"/>
            <pc:sldLayoutMk cId="3051113129" sldId="2147484361"/>
          </pc:sldLayoutMkLst>
          <pc:spChg chg="mod">
            <ac:chgData name="Brock Reissner" userId="S::brockr@specialolympicsontario.com::ead056d2-378c-499c-9761-793d2128c1ed" providerId="AD" clId="Web-{5E4D6BA8-59E0-4B65-9BB9-D92F6519B59C}" dt="2024-09-05T17:22:53.835" v="2"/>
            <ac:spMkLst>
              <pc:docMk/>
              <pc:sldMasterMk cId="1958508545" sldId="2147484306"/>
              <pc:sldLayoutMk cId="3051113129" sldId="2147484361"/>
              <ac:spMk id="2" creationId="{C3300FB4-97CE-4B8A-969B-60BC08CF4F22}"/>
            </ac:spMkLst>
          </pc:spChg>
          <pc:spChg chg="mod">
            <ac:chgData name="Brock Reissner" userId="S::brockr@specialolympicsontario.com::ead056d2-378c-499c-9761-793d2128c1ed" providerId="AD" clId="Web-{5E4D6BA8-59E0-4B65-9BB9-D92F6519B59C}" dt="2024-09-05T17:22:53.835" v="2"/>
            <ac:spMkLst>
              <pc:docMk/>
              <pc:sldMasterMk cId="1958508545" sldId="2147484306"/>
              <pc:sldLayoutMk cId="3051113129" sldId="2147484361"/>
              <ac:spMk id="3" creationId="{9640FC3E-7046-41C5-8C83-0CD037270C4C}"/>
            </ac:spMkLst>
          </pc:spChg>
        </pc:sldLayoutChg>
      </pc:sldMasterChg>
      <pc:sldMasterChg chg="del sldLayoutOrd">
        <pc:chgData name="Brock Reissner" userId="S::brockr@specialolympicsontario.com::ead056d2-378c-499c-9761-793d2128c1ed" providerId="AD" clId="Web-{5E4D6BA8-59E0-4B65-9BB9-D92F6519B59C}" dt="2024-09-05T17:22:53.850" v="5"/>
        <pc:sldMasterMkLst>
          <pc:docMk/>
          <pc:sldMasterMk cId="4109740586" sldId="2147484320"/>
        </pc:sldMasterMkLst>
      </pc:sldMasterChg>
      <pc:sldMasterChg chg="del sldLayoutOrd">
        <pc:chgData name="Brock Reissner" userId="S::brockr@specialolympicsontario.com::ead056d2-378c-499c-9761-793d2128c1ed" providerId="AD" clId="Web-{5E4D6BA8-59E0-4B65-9BB9-D92F6519B59C}" dt="2024-09-05T17:22:53.850" v="6"/>
        <pc:sldMasterMkLst>
          <pc:docMk/>
          <pc:sldMasterMk cId="1906788732" sldId="2147484334"/>
        </pc:sldMasterMkLst>
      </pc:sldMasterChg>
      <pc:sldMasterChg chg="del sldLayoutOrd">
        <pc:chgData name="Brock Reissner" userId="S::brockr@specialolympicsontario.com::ead056d2-378c-499c-9761-793d2128c1ed" providerId="AD" clId="Web-{5E4D6BA8-59E0-4B65-9BB9-D92F6519B59C}" dt="2024-09-05T17:22:53.850" v="7"/>
        <pc:sldMasterMkLst>
          <pc:docMk/>
          <pc:sldMasterMk cId="2930898567" sldId="2147484348"/>
        </pc:sldMasterMkLst>
      </pc:sldMasterChg>
      <pc:sldMasterChg chg="modSldLayout sldLayoutOrd">
        <pc:chgData name="Brock Reissner" userId="S::brockr@specialolympicsontario.com::ead056d2-378c-499c-9761-793d2128c1ed" providerId="AD" clId="Web-{5E4D6BA8-59E0-4B65-9BB9-D92F6519B59C}" dt="2024-09-05T17:22:53.850" v="4"/>
        <pc:sldMasterMkLst>
          <pc:docMk/>
          <pc:sldMasterMk cId="3384034681" sldId="2147484362"/>
        </pc:sldMasterMkLst>
        <pc:sldLayoutChg chg="modSp mod ord">
          <pc:chgData name="Brock Reissner" userId="S::brockr@specialolympicsontario.com::ead056d2-378c-499c-9761-793d2128c1ed" providerId="AD" clId="Web-{5E4D6BA8-59E0-4B65-9BB9-D92F6519B59C}" dt="2024-09-05T17:22:53.850" v="3"/>
          <pc:sldLayoutMkLst>
            <pc:docMk/>
            <pc:sldMasterMk cId="3384034681" sldId="2147484362"/>
            <pc:sldLayoutMk cId="621291520" sldId="2147484372"/>
          </pc:sldLayoutMkLst>
          <pc:spChg chg="mod">
            <ac:chgData name="Brock Reissner" userId="S::brockr@specialolympicsontario.com::ead056d2-378c-499c-9761-793d2128c1ed" providerId="AD" clId="Web-{5E4D6BA8-59E0-4B65-9BB9-D92F6519B59C}" dt="2024-09-05T17:22:53.850" v="3"/>
            <ac:spMkLst>
              <pc:docMk/>
              <pc:sldMasterMk cId="3384034681" sldId="2147484362"/>
              <pc:sldLayoutMk cId="621291520" sldId="2147484372"/>
              <ac:spMk id="2" creationId="{00000000-0000-0000-0000-000000000000}"/>
            </ac:spMkLst>
          </pc:spChg>
          <pc:spChg chg="mod">
            <ac:chgData name="Brock Reissner" userId="S::brockr@specialolympicsontario.com::ead056d2-378c-499c-9761-793d2128c1ed" providerId="AD" clId="Web-{5E4D6BA8-59E0-4B65-9BB9-D92F6519B59C}" dt="2024-09-05T17:22:53.850" v="3"/>
            <ac:spMkLst>
              <pc:docMk/>
              <pc:sldMasterMk cId="3384034681" sldId="2147484362"/>
              <pc:sldLayoutMk cId="621291520" sldId="2147484372"/>
              <ac:spMk id="3" creationId="{00000000-0000-0000-0000-000000000000}"/>
            </ac:spMkLst>
          </pc:spChg>
          <pc:spChg chg="mod">
            <ac:chgData name="Brock Reissner" userId="S::brockr@specialolympicsontario.com::ead056d2-378c-499c-9761-793d2128c1ed" providerId="AD" clId="Web-{5E4D6BA8-59E0-4B65-9BB9-D92F6519B59C}" dt="2024-09-05T17:22:53.850" v="3"/>
            <ac:spMkLst>
              <pc:docMk/>
              <pc:sldMasterMk cId="3384034681" sldId="2147484362"/>
              <pc:sldLayoutMk cId="621291520" sldId="2147484372"/>
              <ac:spMk id="4"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50" v="3"/>
          <pc:sldLayoutMkLst>
            <pc:docMk/>
            <pc:sldMasterMk cId="3384034681" sldId="2147484362"/>
            <pc:sldLayoutMk cId="220859354" sldId="2147484373"/>
          </pc:sldLayoutMkLst>
          <pc:spChg chg="mod">
            <ac:chgData name="Brock Reissner" userId="S::brockr@specialolympicsontario.com::ead056d2-378c-499c-9761-793d2128c1ed" providerId="AD" clId="Web-{5E4D6BA8-59E0-4B65-9BB9-D92F6519B59C}" dt="2024-09-05T17:22:53.850" v="3"/>
            <ac:spMkLst>
              <pc:docMk/>
              <pc:sldMasterMk cId="3384034681" sldId="2147484362"/>
              <pc:sldLayoutMk cId="220859354" sldId="2147484373"/>
              <ac:spMk id="2" creationId="{00000000-0000-0000-0000-000000000000}"/>
            </ac:spMkLst>
          </pc:spChg>
          <pc:spChg chg="mod">
            <ac:chgData name="Brock Reissner" userId="S::brockr@specialolympicsontario.com::ead056d2-378c-499c-9761-793d2128c1ed" providerId="AD" clId="Web-{5E4D6BA8-59E0-4B65-9BB9-D92F6519B59C}" dt="2024-09-05T17:22:53.850" v="3"/>
            <ac:spMkLst>
              <pc:docMk/>
              <pc:sldMasterMk cId="3384034681" sldId="2147484362"/>
              <pc:sldLayoutMk cId="220859354" sldId="2147484373"/>
              <ac:spMk id="3" creationId="{00000000-0000-0000-0000-000000000000}"/>
            </ac:spMkLst>
          </pc:spChg>
          <pc:spChg chg="mod">
            <ac:chgData name="Brock Reissner" userId="S::brockr@specialolympicsontario.com::ead056d2-378c-499c-9761-793d2128c1ed" providerId="AD" clId="Web-{5E4D6BA8-59E0-4B65-9BB9-D92F6519B59C}" dt="2024-09-05T17:22:53.850" v="3"/>
            <ac:spMkLst>
              <pc:docMk/>
              <pc:sldMasterMk cId="3384034681" sldId="2147484362"/>
              <pc:sldLayoutMk cId="220859354" sldId="2147484373"/>
              <ac:spMk id="4"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50" v="3"/>
          <pc:sldLayoutMkLst>
            <pc:docMk/>
            <pc:sldMasterMk cId="3384034681" sldId="2147484362"/>
            <pc:sldLayoutMk cId="4001276153" sldId="2147484374"/>
          </pc:sldLayoutMkLst>
          <pc:spChg chg="mod">
            <ac:chgData name="Brock Reissner" userId="S::brockr@specialolympicsontario.com::ead056d2-378c-499c-9761-793d2128c1ed" providerId="AD" clId="Web-{5E4D6BA8-59E0-4B65-9BB9-D92F6519B59C}" dt="2024-09-05T17:22:53.850" v="3"/>
            <ac:spMkLst>
              <pc:docMk/>
              <pc:sldMasterMk cId="3384034681" sldId="2147484362"/>
              <pc:sldLayoutMk cId="4001276153" sldId="2147484374"/>
              <ac:spMk id="2" creationId="{00000000-0000-0000-0000-000000000000}"/>
            </ac:spMkLst>
          </pc:spChg>
          <pc:spChg chg="mod">
            <ac:chgData name="Brock Reissner" userId="S::brockr@specialolympicsontario.com::ead056d2-378c-499c-9761-793d2128c1ed" providerId="AD" clId="Web-{5E4D6BA8-59E0-4B65-9BB9-D92F6519B59C}" dt="2024-09-05T17:22:53.850" v="3"/>
            <ac:spMkLst>
              <pc:docMk/>
              <pc:sldMasterMk cId="3384034681" sldId="2147484362"/>
              <pc:sldLayoutMk cId="4001276153" sldId="2147484374"/>
              <ac:spMk id="3" creationId="{00000000-0000-0000-0000-000000000000}"/>
            </ac:spMkLst>
          </pc:spChg>
          <pc:spChg chg="mod">
            <ac:chgData name="Brock Reissner" userId="S::brockr@specialolympicsontario.com::ead056d2-378c-499c-9761-793d2128c1ed" providerId="AD" clId="Web-{5E4D6BA8-59E0-4B65-9BB9-D92F6519B59C}" dt="2024-09-05T17:22:53.850" v="3"/>
            <ac:spMkLst>
              <pc:docMk/>
              <pc:sldMasterMk cId="3384034681" sldId="2147484362"/>
              <pc:sldLayoutMk cId="4001276153" sldId="2147484374"/>
              <ac:spMk id="4" creationId="{00000000-0000-0000-0000-000000000000}"/>
            </ac:spMkLst>
          </pc:spChg>
          <pc:spChg chg="mod">
            <ac:chgData name="Brock Reissner" userId="S::brockr@specialolympicsontario.com::ead056d2-378c-499c-9761-793d2128c1ed" providerId="AD" clId="Web-{5E4D6BA8-59E0-4B65-9BB9-D92F6519B59C}" dt="2024-09-05T17:22:53.850" v="3"/>
            <ac:spMkLst>
              <pc:docMk/>
              <pc:sldMasterMk cId="3384034681" sldId="2147484362"/>
              <pc:sldLayoutMk cId="4001276153" sldId="2147484374"/>
              <ac:spMk id="5"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50" v="3"/>
          <pc:sldLayoutMkLst>
            <pc:docMk/>
            <pc:sldMasterMk cId="3384034681" sldId="2147484362"/>
            <pc:sldLayoutMk cId="1613575152" sldId="2147484375"/>
          </pc:sldLayoutMkLst>
          <pc:spChg chg="mod">
            <ac:chgData name="Brock Reissner" userId="S::brockr@specialolympicsontario.com::ead056d2-378c-499c-9761-793d2128c1ed" providerId="AD" clId="Web-{5E4D6BA8-59E0-4B65-9BB9-D92F6519B59C}" dt="2024-09-05T17:22:53.850" v="3"/>
            <ac:spMkLst>
              <pc:docMk/>
              <pc:sldMasterMk cId="3384034681" sldId="2147484362"/>
              <pc:sldLayoutMk cId="1613575152" sldId="2147484375"/>
              <ac:spMk id="2" creationId="{00000000-0000-0000-0000-000000000000}"/>
            </ac:spMkLst>
          </pc:spChg>
          <pc:spChg chg="mod">
            <ac:chgData name="Brock Reissner" userId="S::brockr@specialolympicsontario.com::ead056d2-378c-499c-9761-793d2128c1ed" providerId="AD" clId="Web-{5E4D6BA8-59E0-4B65-9BB9-D92F6519B59C}" dt="2024-09-05T17:22:53.850" v="3"/>
            <ac:spMkLst>
              <pc:docMk/>
              <pc:sldMasterMk cId="3384034681" sldId="2147484362"/>
              <pc:sldLayoutMk cId="1613575152" sldId="2147484375"/>
              <ac:spMk id="3" creationId="{00000000-0000-0000-0000-000000000000}"/>
            </ac:spMkLst>
          </pc:spChg>
          <pc:spChg chg="mod">
            <ac:chgData name="Brock Reissner" userId="S::brockr@specialolympicsontario.com::ead056d2-378c-499c-9761-793d2128c1ed" providerId="AD" clId="Web-{5E4D6BA8-59E0-4B65-9BB9-D92F6519B59C}" dt="2024-09-05T17:22:53.850" v="3"/>
            <ac:spMkLst>
              <pc:docMk/>
              <pc:sldMasterMk cId="3384034681" sldId="2147484362"/>
              <pc:sldLayoutMk cId="1613575152" sldId="2147484375"/>
              <ac:spMk id="4" creationId="{00000000-0000-0000-0000-000000000000}"/>
            </ac:spMkLst>
          </pc:spChg>
          <pc:spChg chg="mod">
            <ac:chgData name="Brock Reissner" userId="S::brockr@specialolympicsontario.com::ead056d2-378c-499c-9761-793d2128c1ed" providerId="AD" clId="Web-{5E4D6BA8-59E0-4B65-9BB9-D92F6519B59C}" dt="2024-09-05T17:22:53.850" v="3"/>
            <ac:spMkLst>
              <pc:docMk/>
              <pc:sldMasterMk cId="3384034681" sldId="2147484362"/>
              <pc:sldLayoutMk cId="1613575152" sldId="2147484375"/>
              <ac:spMk id="5" creationId="{00000000-0000-0000-0000-000000000000}"/>
            </ac:spMkLst>
          </pc:spChg>
          <pc:spChg chg="mod">
            <ac:chgData name="Brock Reissner" userId="S::brockr@specialolympicsontario.com::ead056d2-378c-499c-9761-793d2128c1ed" providerId="AD" clId="Web-{5E4D6BA8-59E0-4B65-9BB9-D92F6519B59C}" dt="2024-09-05T17:22:53.850" v="3"/>
            <ac:spMkLst>
              <pc:docMk/>
              <pc:sldMasterMk cId="3384034681" sldId="2147484362"/>
              <pc:sldLayoutMk cId="1613575152" sldId="2147484375"/>
              <ac:spMk id="6" creationId="{00000000-0000-0000-0000-000000000000}"/>
            </ac:spMkLst>
          </pc:spChg>
          <pc:spChg chg="mod">
            <ac:chgData name="Brock Reissner" userId="S::brockr@specialolympicsontario.com::ead056d2-378c-499c-9761-793d2128c1ed" providerId="AD" clId="Web-{5E4D6BA8-59E0-4B65-9BB9-D92F6519B59C}" dt="2024-09-05T17:22:53.850" v="3"/>
            <ac:spMkLst>
              <pc:docMk/>
              <pc:sldMasterMk cId="3384034681" sldId="2147484362"/>
              <pc:sldLayoutMk cId="1613575152" sldId="2147484375"/>
              <ac:spMk id="7"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50" v="3"/>
          <pc:sldLayoutMkLst>
            <pc:docMk/>
            <pc:sldMasterMk cId="3384034681" sldId="2147484362"/>
            <pc:sldLayoutMk cId="1351786728" sldId="2147484376"/>
          </pc:sldLayoutMkLst>
          <pc:spChg chg="mod">
            <ac:chgData name="Brock Reissner" userId="S::brockr@specialolympicsontario.com::ead056d2-378c-499c-9761-793d2128c1ed" providerId="AD" clId="Web-{5E4D6BA8-59E0-4B65-9BB9-D92F6519B59C}" dt="2024-09-05T17:22:53.850" v="3"/>
            <ac:spMkLst>
              <pc:docMk/>
              <pc:sldMasterMk cId="3384034681" sldId="2147484362"/>
              <pc:sldLayoutMk cId="1351786728" sldId="2147484376"/>
              <ac:spMk id="2" creationId="{00000000-0000-0000-0000-000000000000}"/>
            </ac:spMkLst>
          </pc:spChg>
          <pc:spChg chg="mod">
            <ac:chgData name="Brock Reissner" userId="S::brockr@specialolympicsontario.com::ead056d2-378c-499c-9761-793d2128c1ed" providerId="AD" clId="Web-{5E4D6BA8-59E0-4B65-9BB9-D92F6519B59C}" dt="2024-09-05T17:22:53.850" v="3"/>
            <ac:spMkLst>
              <pc:docMk/>
              <pc:sldMasterMk cId="3384034681" sldId="2147484362"/>
              <pc:sldLayoutMk cId="1351786728" sldId="2147484376"/>
              <ac:spMk id="3"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50" v="3"/>
          <pc:sldLayoutMkLst>
            <pc:docMk/>
            <pc:sldMasterMk cId="3384034681" sldId="2147484362"/>
            <pc:sldLayoutMk cId="4108484707" sldId="2147484377"/>
          </pc:sldLayoutMkLst>
          <pc:spChg chg="mod">
            <ac:chgData name="Brock Reissner" userId="S::brockr@specialolympicsontario.com::ead056d2-378c-499c-9761-793d2128c1ed" providerId="AD" clId="Web-{5E4D6BA8-59E0-4B65-9BB9-D92F6519B59C}" dt="2024-09-05T17:22:53.850" v="3"/>
            <ac:spMkLst>
              <pc:docMk/>
              <pc:sldMasterMk cId="3384034681" sldId="2147484362"/>
              <pc:sldLayoutMk cId="4108484707" sldId="2147484377"/>
              <ac:spMk id="2"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50" v="3"/>
          <pc:sldLayoutMkLst>
            <pc:docMk/>
            <pc:sldMasterMk cId="3384034681" sldId="2147484362"/>
            <pc:sldLayoutMk cId="3679656270" sldId="2147484378"/>
          </pc:sldLayoutMkLst>
          <pc:spChg chg="mod">
            <ac:chgData name="Brock Reissner" userId="S::brockr@specialolympicsontario.com::ead056d2-378c-499c-9761-793d2128c1ed" providerId="AD" clId="Web-{5E4D6BA8-59E0-4B65-9BB9-D92F6519B59C}" dt="2024-09-05T17:22:53.850" v="3"/>
            <ac:spMkLst>
              <pc:docMk/>
              <pc:sldMasterMk cId="3384034681" sldId="2147484362"/>
              <pc:sldLayoutMk cId="3679656270" sldId="2147484378"/>
              <ac:spMk id="2" creationId="{00000000-0000-0000-0000-000000000000}"/>
            </ac:spMkLst>
          </pc:spChg>
          <pc:spChg chg="mod">
            <ac:chgData name="Brock Reissner" userId="S::brockr@specialolympicsontario.com::ead056d2-378c-499c-9761-793d2128c1ed" providerId="AD" clId="Web-{5E4D6BA8-59E0-4B65-9BB9-D92F6519B59C}" dt="2024-09-05T17:22:53.850" v="3"/>
            <ac:spMkLst>
              <pc:docMk/>
              <pc:sldMasterMk cId="3384034681" sldId="2147484362"/>
              <pc:sldLayoutMk cId="3679656270" sldId="2147484378"/>
              <ac:spMk id="3" creationId="{00000000-0000-0000-0000-000000000000}"/>
            </ac:spMkLst>
          </pc:spChg>
          <pc:spChg chg="mod">
            <ac:chgData name="Brock Reissner" userId="S::brockr@specialolympicsontario.com::ead056d2-378c-499c-9761-793d2128c1ed" providerId="AD" clId="Web-{5E4D6BA8-59E0-4B65-9BB9-D92F6519B59C}" dt="2024-09-05T17:22:53.850" v="3"/>
            <ac:spMkLst>
              <pc:docMk/>
              <pc:sldMasterMk cId="3384034681" sldId="2147484362"/>
              <pc:sldLayoutMk cId="3679656270" sldId="2147484378"/>
              <ac:spMk id="4" creationId="{00000000-0000-0000-0000-000000000000}"/>
            </ac:spMkLst>
          </pc:spChg>
          <pc:spChg chg="mod">
            <ac:chgData name="Brock Reissner" userId="S::brockr@specialolympicsontario.com::ead056d2-378c-499c-9761-793d2128c1ed" providerId="AD" clId="Web-{5E4D6BA8-59E0-4B65-9BB9-D92F6519B59C}" dt="2024-09-05T17:22:53.850" v="3"/>
            <ac:spMkLst>
              <pc:docMk/>
              <pc:sldMasterMk cId="3384034681" sldId="2147484362"/>
              <pc:sldLayoutMk cId="3679656270" sldId="2147484378"/>
              <ac:spMk id="5"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50" v="3"/>
          <pc:sldLayoutMkLst>
            <pc:docMk/>
            <pc:sldMasterMk cId="3384034681" sldId="2147484362"/>
            <pc:sldLayoutMk cId="479038382" sldId="2147484379"/>
          </pc:sldLayoutMkLst>
          <pc:spChg chg="mod">
            <ac:chgData name="Brock Reissner" userId="S::brockr@specialolympicsontario.com::ead056d2-378c-499c-9761-793d2128c1ed" providerId="AD" clId="Web-{5E4D6BA8-59E0-4B65-9BB9-D92F6519B59C}" dt="2024-09-05T17:22:53.850" v="3"/>
            <ac:spMkLst>
              <pc:docMk/>
              <pc:sldMasterMk cId="3384034681" sldId="2147484362"/>
              <pc:sldLayoutMk cId="479038382" sldId="2147484379"/>
              <ac:spMk id="2" creationId="{00000000-0000-0000-0000-000000000000}"/>
            </ac:spMkLst>
          </pc:spChg>
          <pc:spChg chg="mod">
            <ac:chgData name="Brock Reissner" userId="S::brockr@specialolympicsontario.com::ead056d2-378c-499c-9761-793d2128c1ed" providerId="AD" clId="Web-{5E4D6BA8-59E0-4B65-9BB9-D92F6519B59C}" dt="2024-09-05T17:22:53.850" v="3"/>
            <ac:spMkLst>
              <pc:docMk/>
              <pc:sldMasterMk cId="3384034681" sldId="2147484362"/>
              <pc:sldLayoutMk cId="479038382" sldId="2147484379"/>
              <ac:spMk id="3" creationId="{00000000-0000-0000-0000-000000000000}"/>
            </ac:spMkLst>
          </pc:spChg>
          <pc:spChg chg="mod">
            <ac:chgData name="Brock Reissner" userId="S::brockr@specialolympicsontario.com::ead056d2-378c-499c-9761-793d2128c1ed" providerId="AD" clId="Web-{5E4D6BA8-59E0-4B65-9BB9-D92F6519B59C}" dt="2024-09-05T17:22:53.850" v="3"/>
            <ac:spMkLst>
              <pc:docMk/>
              <pc:sldMasterMk cId="3384034681" sldId="2147484362"/>
              <pc:sldLayoutMk cId="479038382" sldId="2147484379"/>
              <ac:spMk id="4" creationId="{00000000-0000-0000-0000-000000000000}"/>
            </ac:spMkLst>
          </pc:spChg>
          <pc:spChg chg="mod">
            <ac:chgData name="Brock Reissner" userId="S::brockr@specialolympicsontario.com::ead056d2-378c-499c-9761-793d2128c1ed" providerId="AD" clId="Web-{5E4D6BA8-59E0-4B65-9BB9-D92F6519B59C}" dt="2024-09-05T17:22:53.850" v="3"/>
            <ac:spMkLst>
              <pc:docMk/>
              <pc:sldMasterMk cId="3384034681" sldId="2147484362"/>
              <pc:sldLayoutMk cId="479038382" sldId="2147484379"/>
              <ac:spMk id="5"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50" v="4"/>
          <pc:sldLayoutMkLst>
            <pc:docMk/>
            <pc:sldMasterMk cId="3384034681" sldId="2147484362"/>
            <pc:sldLayoutMk cId="3757069879" sldId="2147484381"/>
          </pc:sldLayoutMkLst>
          <pc:spChg chg="mod">
            <ac:chgData name="Brock Reissner" userId="S::brockr@specialolympicsontario.com::ead056d2-378c-499c-9761-793d2128c1ed" providerId="AD" clId="Web-{5E4D6BA8-59E0-4B65-9BB9-D92F6519B59C}" dt="2024-09-05T17:22:53.850" v="4"/>
            <ac:spMkLst>
              <pc:docMk/>
              <pc:sldMasterMk cId="3384034681" sldId="2147484362"/>
              <pc:sldLayoutMk cId="3757069879" sldId="2147484381"/>
              <ac:spMk id="2" creationId="{00000000-0000-0000-0000-000000000000}"/>
            </ac:spMkLst>
          </pc:spChg>
          <pc:spChg chg="mod">
            <ac:chgData name="Brock Reissner" userId="S::brockr@specialolympicsontario.com::ead056d2-378c-499c-9761-793d2128c1ed" providerId="AD" clId="Web-{5E4D6BA8-59E0-4B65-9BB9-D92F6519B59C}" dt="2024-09-05T17:22:53.850" v="4"/>
            <ac:spMkLst>
              <pc:docMk/>
              <pc:sldMasterMk cId="3384034681" sldId="2147484362"/>
              <pc:sldLayoutMk cId="3757069879" sldId="2147484381"/>
              <ac:spMk id="3" creationId="{00000000-0000-0000-0000-000000000000}"/>
            </ac:spMkLst>
          </pc:spChg>
          <pc:spChg chg="mod">
            <ac:chgData name="Brock Reissner" userId="S::brockr@specialolympicsontario.com::ead056d2-378c-499c-9761-793d2128c1ed" providerId="AD" clId="Web-{5E4D6BA8-59E0-4B65-9BB9-D92F6519B59C}" dt="2024-09-05T17:22:53.850" v="4"/>
            <ac:spMkLst>
              <pc:docMk/>
              <pc:sldMasterMk cId="3384034681" sldId="2147484362"/>
              <pc:sldLayoutMk cId="3757069879" sldId="2147484381"/>
              <ac:spMk id="4"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50" v="4"/>
          <pc:sldLayoutMkLst>
            <pc:docMk/>
            <pc:sldMasterMk cId="3384034681" sldId="2147484362"/>
            <pc:sldLayoutMk cId="1321391133" sldId="2147484382"/>
          </pc:sldLayoutMkLst>
          <pc:spChg chg="mod">
            <ac:chgData name="Brock Reissner" userId="S::brockr@specialolympicsontario.com::ead056d2-378c-499c-9761-793d2128c1ed" providerId="AD" clId="Web-{5E4D6BA8-59E0-4B65-9BB9-D92F6519B59C}" dt="2024-09-05T17:22:53.850" v="4"/>
            <ac:spMkLst>
              <pc:docMk/>
              <pc:sldMasterMk cId="3384034681" sldId="2147484362"/>
              <pc:sldLayoutMk cId="1321391133" sldId="2147484382"/>
              <ac:spMk id="2" creationId="{00000000-0000-0000-0000-000000000000}"/>
            </ac:spMkLst>
          </pc:spChg>
          <pc:spChg chg="mod">
            <ac:chgData name="Brock Reissner" userId="S::brockr@specialolympicsontario.com::ead056d2-378c-499c-9761-793d2128c1ed" providerId="AD" clId="Web-{5E4D6BA8-59E0-4B65-9BB9-D92F6519B59C}" dt="2024-09-05T17:22:53.850" v="4"/>
            <ac:spMkLst>
              <pc:docMk/>
              <pc:sldMasterMk cId="3384034681" sldId="2147484362"/>
              <pc:sldLayoutMk cId="1321391133" sldId="2147484382"/>
              <ac:spMk id="3" creationId="{00000000-0000-0000-0000-000000000000}"/>
            </ac:spMkLst>
          </pc:spChg>
          <pc:spChg chg="mod">
            <ac:chgData name="Brock Reissner" userId="S::brockr@specialolympicsontario.com::ead056d2-378c-499c-9761-793d2128c1ed" providerId="AD" clId="Web-{5E4D6BA8-59E0-4B65-9BB9-D92F6519B59C}" dt="2024-09-05T17:22:53.850" v="4"/>
            <ac:spMkLst>
              <pc:docMk/>
              <pc:sldMasterMk cId="3384034681" sldId="2147484362"/>
              <pc:sldLayoutMk cId="1321391133" sldId="2147484382"/>
              <ac:spMk id="4"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50" v="4"/>
          <pc:sldLayoutMkLst>
            <pc:docMk/>
            <pc:sldMasterMk cId="3384034681" sldId="2147484362"/>
            <pc:sldLayoutMk cId="3726908673" sldId="2147484383"/>
          </pc:sldLayoutMkLst>
          <pc:spChg chg="mod">
            <ac:chgData name="Brock Reissner" userId="S::brockr@specialolympicsontario.com::ead056d2-378c-499c-9761-793d2128c1ed" providerId="AD" clId="Web-{5E4D6BA8-59E0-4B65-9BB9-D92F6519B59C}" dt="2024-09-05T17:22:53.850" v="4"/>
            <ac:spMkLst>
              <pc:docMk/>
              <pc:sldMasterMk cId="3384034681" sldId="2147484362"/>
              <pc:sldLayoutMk cId="3726908673" sldId="2147484383"/>
              <ac:spMk id="2" creationId="{00000000-0000-0000-0000-000000000000}"/>
            </ac:spMkLst>
          </pc:spChg>
          <pc:spChg chg="mod">
            <ac:chgData name="Brock Reissner" userId="S::brockr@specialolympicsontario.com::ead056d2-378c-499c-9761-793d2128c1ed" providerId="AD" clId="Web-{5E4D6BA8-59E0-4B65-9BB9-D92F6519B59C}" dt="2024-09-05T17:22:53.850" v="4"/>
            <ac:spMkLst>
              <pc:docMk/>
              <pc:sldMasterMk cId="3384034681" sldId="2147484362"/>
              <pc:sldLayoutMk cId="3726908673" sldId="2147484383"/>
              <ac:spMk id="3" creationId="{00000000-0000-0000-0000-000000000000}"/>
            </ac:spMkLst>
          </pc:spChg>
          <pc:spChg chg="mod">
            <ac:chgData name="Brock Reissner" userId="S::brockr@specialolympicsontario.com::ead056d2-378c-499c-9761-793d2128c1ed" providerId="AD" clId="Web-{5E4D6BA8-59E0-4B65-9BB9-D92F6519B59C}" dt="2024-09-05T17:22:53.850" v="4"/>
            <ac:spMkLst>
              <pc:docMk/>
              <pc:sldMasterMk cId="3384034681" sldId="2147484362"/>
              <pc:sldLayoutMk cId="3726908673" sldId="2147484383"/>
              <ac:spMk id="4" creationId="{00000000-0000-0000-0000-000000000000}"/>
            </ac:spMkLst>
          </pc:spChg>
          <pc:spChg chg="mod">
            <ac:chgData name="Brock Reissner" userId="S::brockr@specialolympicsontario.com::ead056d2-378c-499c-9761-793d2128c1ed" providerId="AD" clId="Web-{5E4D6BA8-59E0-4B65-9BB9-D92F6519B59C}" dt="2024-09-05T17:22:53.850" v="4"/>
            <ac:spMkLst>
              <pc:docMk/>
              <pc:sldMasterMk cId="3384034681" sldId="2147484362"/>
              <pc:sldLayoutMk cId="3726908673" sldId="2147484383"/>
              <ac:spMk id="5"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50" v="4"/>
          <pc:sldLayoutMkLst>
            <pc:docMk/>
            <pc:sldMasterMk cId="3384034681" sldId="2147484362"/>
            <pc:sldLayoutMk cId="128003044" sldId="2147484384"/>
          </pc:sldLayoutMkLst>
          <pc:spChg chg="mod">
            <ac:chgData name="Brock Reissner" userId="S::brockr@specialolympicsontario.com::ead056d2-378c-499c-9761-793d2128c1ed" providerId="AD" clId="Web-{5E4D6BA8-59E0-4B65-9BB9-D92F6519B59C}" dt="2024-09-05T17:22:53.850" v="4"/>
            <ac:spMkLst>
              <pc:docMk/>
              <pc:sldMasterMk cId="3384034681" sldId="2147484362"/>
              <pc:sldLayoutMk cId="128003044" sldId="2147484384"/>
              <ac:spMk id="2" creationId="{00000000-0000-0000-0000-000000000000}"/>
            </ac:spMkLst>
          </pc:spChg>
          <pc:spChg chg="mod">
            <ac:chgData name="Brock Reissner" userId="S::brockr@specialolympicsontario.com::ead056d2-378c-499c-9761-793d2128c1ed" providerId="AD" clId="Web-{5E4D6BA8-59E0-4B65-9BB9-D92F6519B59C}" dt="2024-09-05T17:22:53.850" v="4"/>
            <ac:spMkLst>
              <pc:docMk/>
              <pc:sldMasterMk cId="3384034681" sldId="2147484362"/>
              <pc:sldLayoutMk cId="128003044" sldId="2147484384"/>
              <ac:spMk id="3" creationId="{00000000-0000-0000-0000-000000000000}"/>
            </ac:spMkLst>
          </pc:spChg>
          <pc:spChg chg="mod">
            <ac:chgData name="Brock Reissner" userId="S::brockr@specialolympicsontario.com::ead056d2-378c-499c-9761-793d2128c1ed" providerId="AD" clId="Web-{5E4D6BA8-59E0-4B65-9BB9-D92F6519B59C}" dt="2024-09-05T17:22:53.850" v="4"/>
            <ac:spMkLst>
              <pc:docMk/>
              <pc:sldMasterMk cId="3384034681" sldId="2147484362"/>
              <pc:sldLayoutMk cId="128003044" sldId="2147484384"/>
              <ac:spMk id="4" creationId="{00000000-0000-0000-0000-000000000000}"/>
            </ac:spMkLst>
          </pc:spChg>
          <pc:spChg chg="mod">
            <ac:chgData name="Brock Reissner" userId="S::brockr@specialolympicsontario.com::ead056d2-378c-499c-9761-793d2128c1ed" providerId="AD" clId="Web-{5E4D6BA8-59E0-4B65-9BB9-D92F6519B59C}" dt="2024-09-05T17:22:53.850" v="4"/>
            <ac:spMkLst>
              <pc:docMk/>
              <pc:sldMasterMk cId="3384034681" sldId="2147484362"/>
              <pc:sldLayoutMk cId="128003044" sldId="2147484384"/>
              <ac:spMk id="5" creationId="{00000000-0000-0000-0000-000000000000}"/>
            </ac:spMkLst>
          </pc:spChg>
          <pc:spChg chg="mod">
            <ac:chgData name="Brock Reissner" userId="S::brockr@specialolympicsontario.com::ead056d2-378c-499c-9761-793d2128c1ed" providerId="AD" clId="Web-{5E4D6BA8-59E0-4B65-9BB9-D92F6519B59C}" dt="2024-09-05T17:22:53.850" v="4"/>
            <ac:spMkLst>
              <pc:docMk/>
              <pc:sldMasterMk cId="3384034681" sldId="2147484362"/>
              <pc:sldLayoutMk cId="128003044" sldId="2147484384"/>
              <ac:spMk id="6" creationId="{00000000-0000-0000-0000-000000000000}"/>
            </ac:spMkLst>
          </pc:spChg>
          <pc:spChg chg="mod">
            <ac:chgData name="Brock Reissner" userId="S::brockr@specialolympicsontario.com::ead056d2-378c-499c-9761-793d2128c1ed" providerId="AD" clId="Web-{5E4D6BA8-59E0-4B65-9BB9-D92F6519B59C}" dt="2024-09-05T17:22:53.850" v="4"/>
            <ac:spMkLst>
              <pc:docMk/>
              <pc:sldMasterMk cId="3384034681" sldId="2147484362"/>
              <pc:sldLayoutMk cId="128003044" sldId="2147484384"/>
              <ac:spMk id="7"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50" v="4"/>
          <pc:sldLayoutMkLst>
            <pc:docMk/>
            <pc:sldMasterMk cId="3384034681" sldId="2147484362"/>
            <pc:sldLayoutMk cId="562392795" sldId="2147484385"/>
          </pc:sldLayoutMkLst>
          <pc:spChg chg="mod">
            <ac:chgData name="Brock Reissner" userId="S::brockr@specialolympicsontario.com::ead056d2-378c-499c-9761-793d2128c1ed" providerId="AD" clId="Web-{5E4D6BA8-59E0-4B65-9BB9-D92F6519B59C}" dt="2024-09-05T17:22:53.850" v="4"/>
            <ac:spMkLst>
              <pc:docMk/>
              <pc:sldMasterMk cId="3384034681" sldId="2147484362"/>
              <pc:sldLayoutMk cId="562392795" sldId="2147484385"/>
              <ac:spMk id="2" creationId="{00000000-0000-0000-0000-000000000000}"/>
            </ac:spMkLst>
          </pc:spChg>
          <pc:spChg chg="mod">
            <ac:chgData name="Brock Reissner" userId="S::brockr@specialolympicsontario.com::ead056d2-378c-499c-9761-793d2128c1ed" providerId="AD" clId="Web-{5E4D6BA8-59E0-4B65-9BB9-D92F6519B59C}" dt="2024-09-05T17:22:53.850" v="4"/>
            <ac:spMkLst>
              <pc:docMk/>
              <pc:sldMasterMk cId="3384034681" sldId="2147484362"/>
              <pc:sldLayoutMk cId="562392795" sldId="2147484385"/>
              <ac:spMk id="3"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50" v="4"/>
          <pc:sldLayoutMkLst>
            <pc:docMk/>
            <pc:sldMasterMk cId="3384034681" sldId="2147484362"/>
            <pc:sldLayoutMk cId="3654867041" sldId="2147484386"/>
          </pc:sldLayoutMkLst>
          <pc:spChg chg="mod">
            <ac:chgData name="Brock Reissner" userId="S::brockr@specialolympicsontario.com::ead056d2-378c-499c-9761-793d2128c1ed" providerId="AD" clId="Web-{5E4D6BA8-59E0-4B65-9BB9-D92F6519B59C}" dt="2024-09-05T17:22:53.850" v="4"/>
            <ac:spMkLst>
              <pc:docMk/>
              <pc:sldMasterMk cId="3384034681" sldId="2147484362"/>
              <pc:sldLayoutMk cId="3654867041" sldId="2147484386"/>
              <ac:spMk id="2"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50" v="4"/>
          <pc:sldLayoutMkLst>
            <pc:docMk/>
            <pc:sldMasterMk cId="3384034681" sldId="2147484362"/>
            <pc:sldLayoutMk cId="3008374555" sldId="2147484387"/>
          </pc:sldLayoutMkLst>
          <pc:spChg chg="mod">
            <ac:chgData name="Brock Reissner" userId="S::brockr@specialolympicsontario.com::ead056d2-378c-499c-9761-793d2128c1ed" providerId="AD" clId="Web-{5E4D6BA8-59E0-4B65-9BB9-D92F6519B59C}" dt="2024-09-05T17:22:53.850" v="4"/>
            <ac:spMkLst>
              <pc:docMk/>
              <pc:sldMasterMk cId="3384034681" sldId="2147484362"/>
              <pc:sldLayoutMk cId="3008374555" sldId="2147484387"/>
              <ac:spMk id="2" creationId="{00000000-0000-0000-0000-000000000000}"/>
            </ac:spMkLst>
          </pc:spChg>
          <pc:spChg chg="mod">
            <ac:chgData name="Brock Reissner" userId="S::brockr@specialolympicsontario.com::ead056d2-378c-499c-9761-793d2128c1ed" providerId="AD" clId="Web-{5E4D6BA8-59E0-4B65-9BB9-D92F6519B59C}" dt="2024-09-05T17:22:53.850" v="4"/>
            <ac:spMkLst>
              <pc:docMk/>
              <pc:sldMasterMk cId="3384034681" sldId="2147484362"/>
              <pc:sldLayoutMk cId="3008374555" sldId="2147484387"/>
              <ac:spMk id="3" creationId="{00000000-0000-0000-0000-000000000000}"/>
            </ac:spMkLst>
          </pc:spChg>
          <pc:spChg chg="mod">
            <ac:chgData name="Brock Reissner" userId="S::brockr@specialolympicsontario.com::ead056d2-378c-499c-9761-793d2128c1ed" providerId="AD" clId="Web-{5E4D6BA8-59E0-4B65-9BB9-D92F6519B59C}" dt="2024-09-05T17:22:53.850" v="4"/>
            <ac:spMkLst>
              <pc:docMk/>
              <pc:sldMasterMk cId="3384034681" sldId="2147484362"/>
              <pc:sldLayoutMk cId="3008374555" sldId="2147484387"/>
              <ac:spMk id="4" creationId="{00000000-0000-0000-0000-000000000000}"/>
            </ac:spMkLst>
          </pc:spChg>
          <pc:spChg chg="mod">
            <ac:chgData name="Brock Reissner" userId="S::brockr@specialolympicsontario.com::ead056d2-378c-499c-9761-793d2128c1ed" providerId="AD" clId="Web-{5E4D6BA8-59E0-4B65-9BB9-D92F6519B59C}" dt="2024-09-05T17:22:53.850" v="4"/>
            <ac:spMkLst>
              <pc:docMk/>
              <pc:sldMasterMk cId="3384034681" sldId="2147484362"/>
              <pc:sldLayoutMk cId="3008374555" sldId="2147484387"/>
              <ac:spMk id="5" creationId="{00000000-0000-0000-0000-000000000000}"/>
            </ac:spMkLst>
          </pc:spChg>
        </pc:sldLayoutChg>
        <pc:sldLayoutChg chg="modSp mod ord">
          <pc:chgData name="Brock Reissner" userId="S::brockr@specialolympicsontario.com::ead056d2-378c-499c-9761-793d2128c1ed" providerId="AD" clId="Web-{5E4D6BA8-59E0-4B65-9BB9-D92F6519B59C}" dt="2024-09-05T17:22:53.850" v="4"/>
          <pc:sldLayoutMkLst>
            <pc:docMk/>
            <pc:sldMasterMk cId="3384034681" sldId="2147484362"/>
            <pc:sldLayoutMk cId="3222727468" sldId="2147484388"/>
          </pc:sldLayoutMkLst>
          <pc:spChg chg="mod">
            <ac:chgData name="Brock Reissner" userId="S::brockr@specialolympicsontario.com::ead056d2-378c-499c-9761-793d2128c1ed" providerId="AD" clId="Web-{5E4D6BA8-59E0-4B65-9BB9-D92F6519B59C}" dt="2024-09-05T17:22:53.850" v="4"/>
            <ac:spMkLst>
              <pc:docMk/>
              <pc:sldMasterMk cId="3384034681" sldId="2147484362"/>
              <pc:sldLayoutMk cId="3222727468" sldId="2147484388"/>
              <ac:spMk id="2" creationId="{00000000-0000-0000-0000-000000000000}"/>
            </ac:spMkLst>
          </pc:spChg>
          <pc:spChg chg="mod">
            <ac:chgData name="Brock Reissner" userId="S::brockr@specialolympicsontario.com::ead056d2-378c-499c-9761-793d2128c1ed" providerId="AD" clId="Web-{5E4D6BA8-59E0-4B65-9BB9-D92F6519B59C}" dt="2024-09-05T17:22:53.850" v="4"/>
            <ac:spMkLst>
              <pc:docMk/>
              <pc:sldMasterMk cId="3384034681" sldId="2147484362"/>
              <pc:sldLayoutMk cId="3222727468" sldId="2147484388"/>
              <ac:spMk id="3" creationId="{00000000-0000-0000-0000-000000000000}"/>
            </ac:spMkLst>
          </pc:spChg>
          <pc:spChg chg="mod">
            <ac:chgData name="Brock Reissner" userId="S::brockr@specialolympicsontario.com::ead056d2-378c-499c-9761-793d2128c1ed" providerId="AD" clId="Web-{5E4D6BA8-59E0-4B65-9BB9-D92F6519B59C}" dt="2024-09-05T17:22:53.850" v="4"/>
            <ac:spMkLst>
              <pc:docMk/>
              <pc:sldMasterMk cId="3384034681" sldId="2147484362"/>
              <pc:sldLayoutMk cId="3222727468" sldId="2147484388"/>
              <ac:spMk id="4" creationId="{00000000-0000-0000-0000-000000000000}"/>
            </ac:spMkLst>
          </pc:spChg>
          <pc:spChg chg="mod">
            <ac:chgData name="Brock Reissner" userId="S::brockr@specialolympicsontario.com::ead056d2-378c-499c-9761-793d2128c1ed" providerId="AD" clId="Web-{5E4D6BA8-59E0-4B65-9BB9-D92F6519B59C}" dt="2024-09-05T17:22:53.850" v="4"/>
            <ac:spMkLst>
              <pc:docMk/>
              <pc:sldMasterMk cId="3384034681" sldId="2147484362"/>
              <pc:sldLayoutMk cId="3222727468" sldId="2147484388"/>
              <ac:spMk id="5" creationId="{00000000-0000-0000-0000-000000000000}"/>
            </ac:spMkLst>
          </pc:spChg>
        </pc:sldLayoutChg>
      </pc:sldMasterChg>
      <pc:sldMasterChg chg="del sldLayoutOrd">
        <pc:chgData name="Brock Reissner" userId="S::brockr@specialolympicsontario.com::ead056d2-378c-499c-9761-793d2128c1ed" providerId="AD" clId="Web-{5E4D6BA8-59E0-4B65-9BB9-D92F6519B59C}" dt="2024-09-05T17:22:53.850" v="8"/>
        <pc:sldMasterMkLst>
          <pc:docMk/>
          <pc:sldMasterMk cId="2754116941" sldId="2147484371"/>
        </pc:sldMasterMkLst>
      </pc:sldMasterChg>
      <pc:sldMasterChg chg="del sldLayoutOrd">
        <pc:chgData name="Brock Reissner" userId="S::brockr@specialolympicsontario.com::ead056d2-378c-499c-9761-793d2128c1ed" providerId="AD" clId="Web-{5E4D6BA8-59E0-4B65-9BB9-D92F6519B59C}" dt="2024-09-05T17:22:53.850" v="9"/>
        <pc:sldMasterMkLst>
          <pc:docMk/>
          <pc:sldMasterMk cId="2168661191" sldId="2147484380"/>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21BCC-24C9-40DF-86C5-C3DBD23D0DCA}" type="datetimeFigureOut">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946F11-8C1E-4D82-9BDF-8A4B50E644DD}" type="slidenum">
              <a:t>‹#›</a:t>
            </a:fld>
            <a:endParaRPr lang="en-US"/>
          </a:p>
        </p:txBody>
      </p:sp>
    </p:spTree>
    <p:extLst>
      <p:ext uri="{BB962C8B-B14F-4D97-AF65-F5344CB8AC3E}">
        <p14:creationId xmlns:p14="http://schemas.microsoft.com/office/powerpoint/2010/main" val="2981755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bwMode="auto">
          <a:xfrm>
            <a:off x="2362200" y="549275"/>
            <a:ext cx="4876800" cy="2743200"/>
          </a:xfrm>
          <a:noFill/>
          <a:ln>
            <a:solidFill>
              <a:srgbClr val="000000"/>
            </a:solidFill>
            <a:miter lim="800000"/>
            <a:headEnd/>
            <a:tailEnd/>
          </a:ln>
        </p:spPr>
      </p:sp>
      <p:sp>
        <p:nvSpPr>
          <p:cNvPr id="14338" name="Notes Placeholder 2"/>
          <p:cNvSpPr>
            <a:spLocks noGrp="1"/>
          </p:cNvSpPr>
          <p:nvPr>
            <p:ph type="body" idx="1"/>
          </p:nvPr>
        </p:nvSpPr>
        <p:spPr bwMode="auto">
          <a:noFill/>
        </p:spPr>
        <p:txBody>
          <a:bodyPr wrap="square" lIns="98961" tIns="49481" rIns="98961" bIns="49481"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marL="0" marR="0" lvl="0" indent="0" algn="r" defTabSz="483306" rtl="0" eaLnBrk="1" fontAlgn="auto" latinLnBrk="0" hangingPunct="1">
              <a:lnSpc>
                <a:spcPct val="100000"/>
              </a:lnSpc>
              <a:spcBef>
                <a:spcPts val="0"/>
              </a:spcBef>
              <a:spcAft>
                <a:spcPts val="0"/>
              </a:spcAft>
              <a:buClrTx/>
              <a:buSzTx/>
              <a:buFontTx/>
              <a:buNone/>
              <a:tabLst/>
              <a:defRPr/>
            </a:pPr>
            <a:fld id="{4D128481-C51A-40F6-8E9D-4104C3061CD3}"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483306"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0892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How are we at SOO supporting health and working to improve these statistics...</a:t>
            </a:r>
          </a:p>
        </p:txBody>
      </p:sp>
      <p:sp>
        <p:nvSpPr>
          <p:cNvPr id="4" name="Slide Number Placeholder 3"/>
          <p:cNvSpPr>
            <a:spLocks noGrp="1"/>
          </p:cNvSpPr>
          <p:nvPr>
            <p:ph type="sldNum" sz="quarter" idx="5"/>
          </p:nvPr>
        </p:nvSpPr>
        <p:spPr/>
        <p:txBody>
          <a:bodyPr/>
          <a:lstStyle/>
          <a:p>
            <a:fld id="{85946F11-8C1E-4D82-9BDF-8A4B50E644DD}" type="slidenum">
              <a:rPr lang="en-US"/>
              <a:t>2</a:t>
            </a:fld>
            <a:endParaRPr lang="en-US"/>
          </a:p>
        </p:txBody>
      </p:sp>
    </p:spTree>
    <p:extLst>
      <p:ext uri="{BB962C8B-B14F-4D97-AF65-F5344CB8AC3E}">
        <p14:creationId xmlns:p14="http://schemas.microsoft.com/office/powerpoint/2010/main" val="827837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cs typeface="Calibri"/>
            </a:endParaRPr>
          </a:p>
        </p:txBody>
      </p:sp>
      <p:sp>
        <p:nvSpPr>
          <p:cNvPr id="4" name="Slide Number Placeholder 3"/>
          <p:cNvSpPr>
            <a:spLocks noGrp="1"/>
          </p:cNvSpPr>
          <p:nvPr>
            <p:ph type="sldNum" sz="quarter" idx="10"/>
          </p:nvPr>
        </p:nvSpPr>
        <p:spPr/>
        <p:txBody>
          <a:bodyPr/>
          <a:lstStyle/>
          <a:p>
            <a:fld id="{6C09AF7E-4B22-E645-9D46-EAE72F3A59E5}" type="slidenum">
              <a:rPr lang="en-US" smtClean="0"/>
              <a:t>3</a:t>
            </a:fld>
            <a:endParaRPr lang="en-US"/>
          </a:p>
        </p:txBody>
      </p:sp>
    </p:spTree>
    <p:extLst>
      <p:ext uri="{BB962C8B-B14F-4D97-AF65-F5344CB8AC3E}">
        <p14:creationId xmlns:p14="http://schemas.microsoft.com/office/powerpoint/2010/main" val="4173028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946F11-8C1E-4D82-9BDF-8A4B50E644DD}" type="slidenum">
              <a:rPr lang="en-US" smtClean="0"/>
              <a:t>6</a:t>
            </a:fld>
            <a:endParaRPr lang="en-US"/>
          </a:p>
        </p:txBody>
      </p:sp>
    </p:spTree>
    <p:extLst>
      <p:ext uri="{BB962C8B-B14F-4D97-AF65-F5344CB8AC3E}">
        <p14:creationId xmlns:p14="http://schemas.microsoft.com/office/powerpoint/2010/main" val="1050618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Health Education</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Comprehensive health education by trained healthcare students.</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Personalized health tips and resources to maintain your well-being.</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Activities designed to teach athletes about: Physical Activity, Nutrition, Hydration, Stress Management.</a:t>
            </a:r>
            <a:endParaRPr lang="en-US" sz="14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Performance Stations</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Interactive stations focused on enhancing your athletic abilities.</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Activities include flexibility exercises, strength training tips, and endurance challenges.</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Learn techniques to improve your overall performance in your sport.</a:t>
            </a:r>
            <a:endParaRPr lang="en-US" sz="14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Leadership Classes</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Workshops to build your confidence and leadership skills.</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Topics include public speaking, goal setting, teamwork, and advocacy.</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Opportunities to practice leadership in real-time.</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Develop skills that will help you lead both on and off the field.</a:t>
            </a:r>
            <a:endParaRPr lang="en-US" sz="14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5946F11-8C1E-4D82-9BDF-8A4B50E644DD}" type="slidenum">
              <a:rPr lang="en-US" smtClean="0"/>
              <a:t>8</a:t>
            </a:fld>
            <a:endParaRPr lang="en-US"/>
          </a:p>
        </p:txBody>
      </p:sp>
    </p:spTree>
    <p:extLst>
      <p:ext uri="{BB962C8B-B14F-4D97-AF65-F5344CB8AC3E}">
        <p14:creationId xmlns:p14="http://schemas.microsoft.com/office/powerpoint/2010/main" val="53397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946F11-8C1E-4D82-9BDF-8A4B50E644DD}" type="slidenum">
              <a:rPr lang="en-US" smtClean="0"/>
              <a:t>10</a:t>
            </a:fld>
            <a:endParaRPr lang="en-US"/>
          </a:p>
        </p:txBody>
      </p:sp>
    </p:spTree>
    <p:extLst>
      <p:ext uri="{BB962C8B-B14F-4D97-AF65-F5344CB8AC3E}">
        <p14:creationId xmlns:p14="http://schemas.microsoft.com/office/powerpoint/2010/main" val="168063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946F11-8C1E-4D82-9BDF-8A4B50E644DD}" type="slidenum">
              <a:rPr lang="en-US" smtClean="0"/>
              <a:t>11</a:t>
            </a:fld>
            <a:endParaRPr lang="en-US"/>
          </a:p>
        </p:txBody>
      </p:sp>
    </p:spTree>
    <p:extLst>
      <p:ext uri="{BB962C8B-B14F-4D97-AF65-F5344CB8AC3E}">
        <p14:creationId xmlns:p14="http://schemas.microsoft.com/office/powerpoint/2010/main" val="1740940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946F11-8C1E-4D82-9BDF-8A4B50E644DD}" type="slidenum">
              <a:rPr lang="en-US" smtClean="0"/>
              <a:t>12</a:t>
            </a:fld>
            <a:endParaRPr lang="en-US"/>
          </a:p>
        </p:txBody>
      </p:sp>
    </p:spTree>
    <p:extLst>
      <p:ext uri="{BB962C8B-B14F-4D97-AF65-F5344CB8AC3E}">
        <p14:creationId xmlns:p14="http://schemas.microsoft.com/office/powerpoint/2010/main" val="2621346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1516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8289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5678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227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5549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6000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5844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4063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9325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831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cSld name="4_Title Only">
    <p:spTree>
      <p:nvGrpSpPr>
        <p:cNvPr id="1" name=""/>
        <p:cNvGrpSpPr/>
        <p:nvPr/>
      </p:nvGrpSpPr>
      <p:grpSpPr>
        <a:xfrm>
          <a:off x="0" y="0"/>
          <a:ext cx="0" cy="0"/>
          <a:chOff x="0" y="0"/>
          <a:chExt cx="0" cy="0"/>
        </a:xfrm>
      </p:grpSpPr>
      <p:sp>
        <p:nvSpPr>
          <p:cNvPr id="2" name="Shape 91">
            <a:extLst>
              <a:ext uri="{FF2B5EF4-FFF2-40B4-BE49-F238E27FC236}">
                <a16:creationId xmlns:a16="http://schemas.microsoft.com/office/drawing/2014/main" id="{C1BB9697-AED7-4BCD-BF06-0AEE3EE63A08}"/>
              </a:ext>
            </a:extLst>
          </p:cNvPr>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1A7ABE-CF59-4082-9331-86A58D7B94A7}" type="slidenum">
              <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458304344"/>
      </p:ext>
    </p:extLst>
  </p:cSld>
  <p:clrMapOvr>
    <a:masterClrMapping/>
  </p:clrMapOvr>
  <p:transition spd="med">
    <p:fade thruBlk="1"/>
  </p:transition>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cSld name="4_Section header">
    <p:spTree>
      <p:nvGrpSpPr>
        <p:cNvPr id="1" name=""/>
        <p:cNvGrpSpPr/>
        <p:nvPr/>
      </p:nvGrpSpPr>
      <p:grpSpPr>
        <a:xfrm>
          <a:off x="0" y="0"/>
          <a:ext cx="0" cy="0"/>
          <a:chOff x="0" y="0"/>
          <a:chExt cx="0" cy="0"/>
        </a:xfrm>
      </p:grpSpPr>
      <p:sp>
        <p:nvSpPr>
          <p:cNvPr id="2" name="Shape 14">
            <a:extLst>
              <a:ext uri="{FF2B5EF4-FFF2-40B4-BE49-F238E27FC236}">
                <a16:creationId xmlns:a16="http://schemas.microsoft.com/office/drawing/2014/main" id="{C3300FB4-97CE-4B8A-969B-60BC08CF4F22}"/>
              </a:ext>
            </a:extLst>
          </p:cNvPr>
          <p:cNvSpPr txBox="1">
            <a:spLocks noGrp="1"/>
          </p:cNvSpPr>
          <p:nvPr>
            <p:ph type="title"/>
          </p:nvPr>
        </p:nvSpPr>
        <p:spPr>
          <a:xfrm>
            <a:off x="415600" y="2867801"/>
            <a:ext cx="11360797" cy="1122395"/>
          </a:xfrm>
        </p:spPr>
        <p:txBody>
          <a:bodyPr anchor="ctr" anchorCtr="1"/>
          <a:lstStyle>
            <a:lvl1pPr algn="ctr">
              <a:defRPr sz="4800"/>
            </a:lvl1pPr>
          </a:lstStyle>
          <a:p>
            <a:pPr lvl="0"/>
            <a:endParaRPr lang="en-CA"/>
          </a:p>
        </p:txBody>
      </p:sp>
      <p:sp>
        <p:nvSpPr>
          <p:cNvPr id="3" name="Shape 15">
            <a:extLst>
              <a:ext uri="{FF2B5EF4-FFF2-40B4-BE49-F238E27FC236}">
                <a16:creationId xmlns:a16="http://schemas.microsoft.com/office/drawing/2014/main" id="{9640FC3E-7046-41C5-8C83-0CD037270C4C}"/>
              </a:ext>
            </a:extLst>
          </p:cNvPr>
          <p:cNvSpPr txBox="1">
            <a:spLocks noGrp="1"/>
          </p:cNvSpPr>
          <p:nvPr>
            <p:ph type="sldNum" sz="quarter" idx="8"/>
          </p:nvPr>
        </p:nvSpPr>
        <p:spPr/>
        <p:txBody>
          <a:bodyPr/>
          <a:lstStyle>
            <a:lvl1pPr algn="l">
              <a:defRPr sz="19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0915DC9-5EEC-493F-BF81-32C2416DF30C}" type="slidenum">
              <a:rPr kumimoji="0" sz="19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360543"/>
      </p:ext>
    </p:extLst>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2918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7376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7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9933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483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4954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4914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6914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186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7" y="1150624"/>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032939" y="2973325"/>
            <a:ext cx="8533805" cy="1752451"/>
          </a:xfrm>
        </p:spPr>
        <p:txBody>
          <a:bodyPr/>
          <a:lstStyle>
            <a:lvl1pPr marL="0" indent="0" algn="l">
              <a:buNone/>
              <a:defRPr/>
            </a:lvl1pPr>
            <a:lvl2pPr marL="241093" indent="0" algn="ctr">
              <a:buNone/>
              <a:defRPr/>
            </a:lvl2pPr>
            <a:lvl3pPr marL="482186" indent="0" algn="ctr">
              <a:buNone/>
              <a:defRPr/>
            </a:lvl3pPr>
            <a:lvl4pPr marL="723279" indent="0" algn="ctr">
              <a:buNone/>
              <a:defRPr/>
            </a:lvl4pPr>
            <a:lvl5pPr marL="964372" indent="0" algn="ctr">
              <a:buNone/>
              <a:defRPr/>
            </a:lvl5pPr>
            <a:lvl6pPr marL="1205465" indent="0" algn="ctr">
              <a:buNone/>
              <a:defRPr/>
            </a:lvl6pPr>
            <a:lvl7pPr marL="1446558" indent="0" algn="ctr">
              <a:buNone/>
              <a:defRPr/>
            </a:lvl7pPr>
            <a:lvl8pPr marL="1687651" indent="0" algn="ctr">
              <a:buNone/>
              <a:defRPr/>
            </a:lvl8pPr>
            <a:lvl9pPr marL="1928744"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defTabSz="342900"/>
            <a:fld id="{F4B88F72-1EA4-FE40-A5CA-BD0111E6622B}" type="slidenum">
              <a:rPr lang="en-US" smtClean="0">
                <a:solidFill>
                  <a:srgbClr val="46473E"/>
                </a:solidFill>
              </a:rPr>
              <a:pPr defTabSz="342900"/>
              <a:t>‹#›</a:t>
            </a:fld>
            <a:r>
              <a:rPr lang="en-US">
                <a:solidFill>
                  <a:srgbClr val="46473E"/>
                </a:solidFill>
              </a:rPr>
              <a:t> </a:t>
            </a:r>
            <a:endParaRPr lang="en-US" b="1">
              <a:solidFill>
                <a:srgbClr val="46473E"/>
              </a:solidFill>
              <a:latin typeface="Helvetica Neue"/>
              <a:cs typeface="Helvetica Neue"/>
            </a:endParaRPr>
          </a:p>
        </p:txBody>
      </p:sp>
    </p:spTree>
    <p:extLst>
      <p:ext uri="{BB962C8B-B14F-4D97-AF65-F5344CB8AC3E}">
        <p14:creationId xmlns:p14="http://schemas.microsoft.com/office/powerpoint/2010/main" val="299589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0794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3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8325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3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8633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cSld name="6_Title Only">
    <p:spTree>
      <p:nvGrpSpPr>
        <p:cNvPr id="1" name=""/>
        <p:cNvGrpSpPr/>
        <p:nvPr/>
      </p:nvGrpSpPr>
      <p:grpSpPr>
        <a:xfrm>
          <a:off x="0" y="0"/>
          <a:ext cx="0" cy="0"/>
          <a:chOff x="0" y="0"/>
          <a:chExt cx="0" cy="0"/>
        </a:xfrm>
      </p:grpSpPr>
      <p:sp>
        <p:nvSpPr>
          <p:cNvPr id="2" name="Shape 91">
            <a:extLst>
              <a:ext uri="{FF2B5EF4-FFF2-40B4-BE49-F238E27FC236}">
                <a16:creationId xmlns:a16="http://schemas.microsoft.com/office/drawing/2014/main" id="{C1BB9697-AED7-4BCD-BF06-0AEE3EE63A08}"/>
              </a:ext>
            </a:extLst>
          </p:cNvPr>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1A7ABE-CF59-4082-9331-86A58D7B94A7}" type="slidenum">
              <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827169697"/>
      </p:ext>
    </p:extLst>
  </p:cSld>
  <p:clrMapOvr>
    <a:masterClrMapping/>
  </p:clrMapOvr>
  <p:transition spd="med">
    <p:fade thruBlk="1"/>
  </p:transition>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cSld name="6_Section header">
    <p:spTree>
      <p:nvGrpSpPr>
        <p:cNvPr id="1" name=""/>
        <p:cNvGrpSpPr/>
        <p:nvPr/>
      </p:nvGrpSpPr>
      <p:grpSpPr>
        <a:xfrm>
          <a:off x="0" y="0"/>
          <a:ext cx="0" cy="0"/>
          <a:chOff x="0" y="0"/>
          <a:chExt cx="0" cy="0"/>
        </a:xfrm>
      </p:grpSpPr>
      <p:sp>
        <p:nvSpPr>
          <p:cNvPr id="2" name="Shape 14">
            <a:extLst>
              <a:ext uri="{FF2B5EF4-FFF2-40B4-BE49-F238E27FC236}">
                <a16:creationId xmlns:a16="http://schemas.microsoft.com/office/drawing/2014/main" id="{C3300FB4-97CE-4B8A-969B-60BC08CF4F22}"/>
              </a:ext>
            </a:extLst>
          </p:cNvPr>
          <p:cNvSpPr txBox="1">
            <a:spLocks noGrp="1"/>
          </p:cNvSpPr>
          <p:nvPr>
            <p:ph type="title"/>
          </p:nvPr>
        </p:nvSpPr>
        <p:spPr>
          <a:xfrm>
            <a:off x="415600" y="2867801"/>
            <a:ext cx="11360797" cy="1122395"/>
          </a:xfrm>
        </p:spPr>
        <p:txBody>
          <a:bodyPr anchor="ctr" anchorCtr="1"/>
          <a:lstStyle>
            <a:lvl1pPr algn="ctr">
              <a:defRPr sz="4800"/>
            </a:lvl1pPr>
          </a:lstStyle>
          <a:p>
            <a:pPr lvl="0"/>
            <a:endParaRPr lang="en-CA"/>
          </a:p>
        </p:txBody>
      </p:sp>
      <p:sp>
        <p:nvSpPr>
          <p:cNvPr id="3" name="Shape 15">
            <a:extLst>
              <a:ext uri="{FF2B5EF4-FFF2-40B4-BE49-F238E27FC236}">
                <a16:creationId xmlns:a16="http://schemas.microsoft.com/office/drawing/2014/main" id="{9640FC3E-7046-41C5-8C83-0CD037270C4C}"/>
              </a:ext>
            </a:extLst>
          </p:cNvPr>
          <p:cNvSpPr txBox="1">
            <a:spLocks noGrp="1"/>
          </p:cNvSpPr>
          <p:nvPr>
            <p:ph type="sldNum" sz="quarter" idx="8"/>
          </p:nvPr>
        </p:nvSpPr>
        <p:spPr/>
        <p:txBody>
          <a:bodyPr/>
          <a:lstStyle>
            <a:lvl1pPr algn="l">
              <a:defRPr sz="19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0915DC9-5EEC-493F-BF81-32C2416DF30C}" type="slidenum">
              <a:rPr kumimoji="0" sz="19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113129"/>
      </p:ext>
    </p:extLst>
  </p:cSld>
  <p:clrMapOvr>
    <a:masterClrMapping/>
  </p:clrMapOvr>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C20E7DF9-E226-46DF-9633-4D33EE078C3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8577999"/>
      </p:ext>
    </p:extLst>
  </p:cSld>
  <p:clrMapOvr>
    <a:masterClrMapping/>
  </p:clrMapOvr>
  <p:transition spd="slow">
    <p:pull/>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6192B6FB-4011-416F-9C7C-A8298FA3C0D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354326"/>
      </p:ext>
    </p:extLst>
  </p:cSld>
  <p:clrMapOvr>
    <a:masterClrMapping/>
  </p:clrMapOvr>
  <p:transition spd="slow">
    <p:pull/>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26344AAE-BE6A-431D-B8F0-5457DA099DB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998513"/>
      </p:ext>
    </p:extLst>
  </p:cSld>
  <p:clrMapOvr>
    <a:masterClrMapping/>
  </p:clrMapOvr>
  <p:transition spd="slow">
    <p:pull/>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F5452857-D465-47DC-882B-B1CAF8851CA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277822"/>
      </p:ext>
    </p:extLst>
  </p:cSld>
  <p:clrMapOvr>
    <a:masterClrMapping/>
  </p:clrMapOvr>
  <p:transition spd="slow">
    <p:pull/>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06696C9F-BAE2-42B5-9810-516F1414D5E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115507"/>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defTabSz="342900"/>
            <a:fld id="{F4B88F72-1EA4-FE40-A5CA-BD0111E6622B}" type="slidenum">
              <a:rPr lang="en-US" smtClean="0">
                <a:solidFill>
                  <a:srgbClr val="46473E"/>
                </a:solidFill>
              </a:rPr>
              <a:pPr defTabSz="342900"/>
              <a:t>‹#›</a:t>
            </a:fld>
            <a:r>
              <a:rPr lang="en-US">
                <a:solidFill>
                  <a:srgbClr val="46473E"/>
                </a:solidFill>
              </a:rPr>
              <a:t> </a:t>
            </a:r>
            <a:endParaRPr lang="en-US" b="1">
              <a:solidFill>
                <a:srgbClr val="46473E"/>
              </a:solidFill>
              <a:latin typeface="Helvetica Neue"/>
              <a:cs typeface="Helvetica Neue"/>
            </a:endParaRPr>
          </a:p>
        </p:txBody>
      </p:sp>
    </p:spTree>
    <p:extLst>
      <p:ext uri="{BB962C8B-B14F-4D97-AF65-F5344CB8AC3E}">
        <p14:creationId xmlns:p14="http://schemas.microsoft.com/office/powerpoint/2010/main" val="147940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3DECE851-5A86-4A8A-937D-FB635A8298D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150875"/>
      </p:ext>
    </p:extLst>
  </p:cSld>
  <p:clrMapOvr>
    <a:masterClrMapping/>
  </p:clrMapOvr>
  <p:transition spd="slow">
    <p:pull/>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6"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1D66B44A-44E9-47CD-8B45-9850F143631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4825881"/>
      </p:ext>
    </p:extLst>
  </p:cSld>
  <p:clrMapOvr>
    <a:masterClrMapping/>
  </p:clrMapOvr>
  <p:transition spd="slow">
    <p:pull/>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1" y="4800825"/>
            <a:ext cx="7314903" cy="567035"/>
          </a:xfrm>
        </p:spPr>
        <p:txBody>
          <a:bodyPr anchor="b"/>
          <a:lstStyle>
            <a:lvl1pPr algn="l">
              <a:defRPr sz="1406" b="1"/>
            </a:lvl1pPr>
          </a:lstStyle>
          <a:p>
            <a:r>
              <a:rPr lang="ga-IE"/>
              <a:t>Click to edit Master title style</a:t>
            </a:r>
            <a:endParaRPr lang="en-US"/>
          </a:p>
        </p:txBody>
      </p:sp>
      <p:sp>
        <p:nvSpPr>
          <p:cNvPr id="3" name="Picture Placeholder 2"/>
          <p:cNvSpPr>
            <a:spLocks noGrp="1"/>
          </p:cNvSpPr>
          <p:nvPr>
            <p:ph type="pic" idx="1"/>
          </p:nvPr>
        </p:nvSpPr>
        <p:spPr>
          <a:xfrm>
            <a:off x="2390181"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Ubuntu" charset="0"/>
            </a:endParaRPr>
          </a:p>
        </p:txBody>
      </p:sp>
      <p:sp>
        <p:nvSpPr>
          <p:cNvPr id="4" name="Text Placeholder 3"/>
          <p:cNvSpPr>
            <a:spLocks noGrp="1"/>
          </p:cNvSpPr>
          <p:nvPr>
            <p:ph type="body" sz="half" idx="2"/>
          </p:nvPr>
        </p:nvSpPr>
        <p:spPr>
          <a:xfrm>
            <a:off x="2390181"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3FA2FF9E-45E4-4FBF-8BC3-3D8001140AB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6084061"/>
      </p:ext>
    </p:extLst>
  </p:cSld>
  <p:clrMapOvr>
    <a:masterClrMapping/>
  </p:clrMapOvr>
  <p:transition spd="slow">
    <p:pull/>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C20E7DF9-E226-46DF-9633-4D33EE078C3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291520"/>
      </p:ext>
    </p:extLst>
  </p:cSld>
  <p:clrMapOvr>
    <a:masterClrMapping/>
  </p:clrMapOvr>
  <p:transition spd="slow">
    <p:pull/>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6192B6FB-4011-416F-9C7C-A8298FA3C0D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859354"/>
      </p:ext>
    </p:extLst>
  </p:cSld>
  <p:clrMapOvr>
    <a:masterClrMapping/>
  </p:clrMapOvr>
  <p:transition spd="slow">
    <p:pull/>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26344AAE-BE6A-431D-B8F0-5457DA099DB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1276153"/>
      </p:ext>
    </p:extLst>
  </p:cSld>
  <p:clrMapOvr>
    <a:masterClrMapping/>
  </p:clrMapOvr>
  <p:transition spd="slow">
    <p:pull/>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F5452857-D465-47DC-882B-B1CAF8851CA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3575152"/>
      </p:ext>
    </p:extLst>
  </p:cSld>
  <p:clrMapOvr>
    <a:masterClrMapping/>
  </p:clrMapOvr>
  <p:transition spd="slow">
    <p:pull/>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06696C9F-BAE2-42B5-9810-516F1414D5E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1786728"/>
      </p:ext>
    </p:extLst>
  </p:cSld>
  <p:clrMapOvr>
    <a:masterClrMapping/>
  </p:clrMapOvr>
  <p:transition spd="slow">
    <p:pull/>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3DECE851-5A86-4A8A-937D-FB635A8298D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8484707"/>
      </p:ext>
    </p:extLst>
  </p:cSld>
  <p:clrMapOvr>
    <a:masterClrMapping/>
  </p:clrMapOvr>
  <p:transition spd="slow">
    <p:pull/>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6"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1D66B44A-44E9-47CD-8B45-9850F143631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9656270"/>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20" y="2600182"/>
            <a:ext cx="10362901" cy="1361777"/>
          </a:xfrm>
        </p:spPr>
        <p:txBody>
          <a:bodyPr/>
          <a:lstStyle>
            <a:lvl1pPr algn="l">
              <a:defRPr sz="2100" b="1" cap="all"/>
            </a:lvl1pPr>
          </a:lstStyle>
          <a:p>
            <a:r>
              <a:rPr lang="ga-IE"/>
              <a:t>Click to edit Master title style</a:t>
            </a:r>
            <a:endParaRPr lang="en-US"/>
          </a:p>
        </p:txBody>
      </p:sp>
      <p:sp>
        <p:nvSpPr>
          <p:cNvPr id="3" name="Text Placeholder 2"/>
          <p:cNvSpPr>
            <a:spLocks noGrp="1"/>
          </p:cNvSpPr>
          <p:nvPr>
            <p:ph type="body" idx="1"/>
          </p:nvPr>
        </p:nvSpPr>
        <p:spPr>
          <a:xfrm>
            <a:off x="962920" y="1099991"/>
            <a:ext cx="10362901" cy="1500188"/>
          </a:xfrm>
        </p:spPr>
        <p:txBody>
          <a:bodyPr anchor="b"/>
          <a:lstStyle>
            <a:lvl1pPr marL="0" indent="0">
              <a:buNone/>
              <a:defRPr sz="1050"/>
            </a:lvl1pPr>
            <a:lvl2pPr marL="241093" indent="0">
              <a:buNone/>
              <a:defRPr sz="975"/>
            </a:lvl2pPr>
            <a:lvl3pPr marL="482186" indent="0">
              <a:buNone/>
              <a:defRPr sz="825"/>
            </a:lvl3pPr>
            <a:lvl4pPr marL="723279" indent="0">
              <a:buNone/>
              <a:defRPr sz="750"/>
            </a:lvl4pPr>
            <a:lvl5pPr marL="964372" indent="0">
              <a:buNone/>
              <a:defRPr sz="750"/>
            </a:lvl5pPr>
            <a:lvl6pPr marL="1205465" indent="0">
              <a:buNone/>
              <a:defRPr sz="750"/>
            </a:lvl6pPr>
            <a:lvl7pPr marL="1446558" indent="0">
              <a:buNone/>
              <a:defRPr sz="750"/>
            </a:lvl7pPr>
            <a:lvl8pPr marL="1687651" indent="0">
              <a:buNone/>
              <a:defRPr sz="750"/>
            </a:lvl8pPr>
            <a:lvl9pPr marL="1928744" indent="0">
              <a:buNone/>
              <a:defRPr sz="750"/>
            </a:lvl9pPr>
          </a:lstStyle>
          <a:p>
            <a:pPr lvl="0"/>
            <a:r>
              <a:rPr lang="ga-IE"/>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defTabSz="342900"/>
            <a:fld id="{F4B88F72-1EA4-FE40-A5CA-BD0111E6622B}" type="slidenum">
              <a:rPr lang="en-US" smtClean="0">
                <a:solidFill>
                  <a:srgbClr val="46473E"/>
                </a:solidFill>
              </a:rPr>
              <a:pPr defTabSz="342900"/>
              <a:t>‹#›</a:t>
            </a:fld>
            <a:r>
              <a:rPr lang="en-US">
                <a:solidFill>
                  <a:srgbClr val="46473E"/>
                </a:solidFill>
              </a:rPr>
              <a:t> </a:t>
            </a:r>
            <a:endParaRPr lang="en-US" b="1">
              <a:solidFill>
                <a:srgbClr val="46473E"/>
              </a:solidFill>
              <a:latin typeface="Helvetica Neue"/>
              <a:cs typeface="Helvetica Neue"/>
            </a:endParaRPr>
          </a:p>
        </p:txBody>
      </p:sp>
    </p:spTree>
    <p:extLst>
      <p:ext uri="{BB962C8B-B14F-4D97-AF65-F5344CB8AC3E}">
        <p14:creationId xmlns:p14="http://schemas.microsoft.com/office/powerpoint/2010/main" val="139130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1" y="4800825"/>
            <a:ext cx="7314903" cy="567035"/>
          </a:xfrm>
        </p:spPr>
        <p:txBody>
          <a:bodyPr anchor="b"/>
          <a:lstStyle>
            <a:lvl1pPr algn="l">
              <a:defRPr sz="1406" b="1"/>
            </a:lvl1pPr>
          </a:lstStyle>
          <a:p>
            <a:r>
              <a:rPr lang="ga-IE"/>
              <a:t>Click to edit Master title style</a:t>
            </a:r>
            <a:endParaRPr lang="en-US"/>
          </a:p>
        </p:txBody>
      </p:sp>
      <p:sp>
        <p:nvSpPr>
          <p:cNvPr id="3" name="Picture Placeholder 2"/>
          <p:cNvSpPr>
            <a:spLocks noGrp="1"/>
          </p:cNvSpPr>
          <p:nvPr>
            <p:ph type="pic" idx="1"/>
          </p:nvPr>
        </p:nvSpPr>
        <p:spPr>
          <a:xfrm>
            <a:off x="2390181"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Ubuntu" charset="0"/>
            </a:endParaRPr>
          </a:p>
        </p:txBody>
      </p:sp>
      <p:sp>
        <p:nvSpPr>
          <p:cNvPr id="4" name="Text Placeholder 3"/>
          <p:cNvSpPr>
            <a:spLocks noGrp="1"/>
          </p:cNvSpPr>
          <p:nvPr>
            <p:ph type="body" sz="half" idx="2"/>
          </p:nvPr>
        </p:nvSpPr>
        <p:spPr>
          <a:xfrm>
            <a:off x="2390181"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3FA2FF9E-45E4-4FBF-8BC3-3D8001140AB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038382"/>
      </p:ext>
    </p:extLst>
  </p:cSld>
  <p:clrMapOvr>
    <a:masterClrMapping/>
  </p:clrMapOvr>
  <p:transition spd="slow">
    <p:pull/>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C20E7DF9-E226-46DF-9633-4D33EE078C3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7069879"/>
      </p:ext>
    </p:extLst>
  </p:cSld>
  <p:clrMapOvr>
    <a:masterClrMapping/>
  </p:clrMapOvr>
  <p:transition spd="slow">
    <p:pull/>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6192B6FB-4011-416F-9C7C-A8298FA3C0D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1391133"/>
      </p:ext>
    </p:extLst>
  </p:cSld>
  <p:clrMapOvr>
    <a:masterClrMapping/>
  </p:clrMapOvr>
  <p:transition spd="slow">
    <p:pull/>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26344AAE-BE6A-431D-B8F0-5457DA099DB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6908673"/>
      </p:ext>
    </p:extLst>
  </p:cSld>
  <p:clrMapOvr>
    <a:masterClrMapping/>
  </p:clrMapOvr>
  <p:transition spd="slow">
    <p:pull/>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F5452857-D465-47DC-882B-B1CAF8851CA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003044"/>
      </p:ext>
    </p:extLst>
  </p:cSld>
  <p:clrMapOvr>
    <a:masterClrMapping/>
  </p:clrMapOvr>
  <p:transition spd="slow">
    <p:pull/>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06696C9F-BAE2-42B5-9810-516F1414D5E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392795"/>
      </p:ext>
    </p:extLst>
  </p:cSld>
  <p:clrMapOvr>
    <a:masterClrMapping/>
  </p:clrMapOvr>
  <p:transition spd="slow">
    <p:pull/>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3DECE851-5A86-4A8A-937D-FB635A8298D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867041"/>
      </p:ext>
    </p:extLst>
  </p:cSld>
  <p:clrMapOvr>
    <a:masterClrMapping/>
  </p:clrMapOvr>
  <p:transition spd="slow">
    <p:pull/>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6"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1D66B44A-44E9-47CD-8B45-9850F143631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374555"/>
      </p:ext>
    </p:extLst>
  </p:cSld>
  <p:clrMapOvr>
    <a:masterClrMapping/>
  </p:clrMapOvr>
  <p:transition spd="slow">
    <p:pull/>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1" y="4800825"/>
            <a:ext cx="7314903" cy="567035"/>
          </a:xfrm>
        </p:spPr>
        <p:txBody>
          <a:bodyPr anchor="b"/>
          <a:lstStyle>
            <a:lvl1pPr algn="l">
              <a:defRPr sz="1406" b="1"/>
            </a:lvl1pPr>
          </a:lstStyle>
          <a:p>
            <a:r>
              <a:rPr lang="ga-IE"/>
              <a:t>Click to edit Master title style</a:t>
            </a:r>
            <a:endParaRPr lang="en-US"/>
          </a:p>
        </p:txBody>
      </p:sp>
      <p:sp>
        <p:nvSpPr>
          <p:cNvPr id="3" name="Picture Placeholder 2"/>
          <p:cNvSpPr>
            <a:spLocks noGrp="1"/>
          </p:cNvSpPr>
          <p:nvPr>
            <p:ph type="pic" idx="1"/>
          </p:nvPr>
        </p:nvSpPr>
        <p:spPr>
          <a:xfrm>
            <a:off x="2390181"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Ubuntu" charset="0"/>
            </a:endParaRPr>
          </a:p>
        </p:txBody>
      </p:sp>
      <p:sp>
        <p:nvSpPr>
          <p:cNvPr id="4" name="Text Placeholder 3"/>
          <p:cNvSpPr>
            <a:spLocks noGrp="1"/>
          </p:cNvSpPr>
          <p:nvPr>
            <p:ph type="body" sz="half" idx="2"/>
          </p:nvPr>
        </p:nvSpPr>
        <p:spPr>
          <a:xfrm>
            <a:off x="2390181"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3FA2FF9E-45E4-4FBF-8BC3-3D8001140AB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2727468"/>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3" y="2375300"/>
            <a:ext cx="5203031" cy="1857375"/>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90" y="2375300"/>
            <a:ext cx="5203031" cy="1857375"/>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defTabSz="342900"/>
            <a:fld id="{F4B88F72-1EA4-FE40-A5CA-BD0111E6622B}" type="slidenum">
              <a:rPr lang="en-US" smtClean="0">
                <a:solidFill>
                  <a:srgbClr val="46473E"/>
                </a:solidFill>
              </a:rPr>
              <a:pPr defTabSz="342900"/>
              <a:t>‹#›</a:t>
            </a:fld>
            <a:r>
              <a:rPr lang="en-US">
                <a:solidFill>
                  <a:srgbClr val="46473E"/>
                </a:solidFill>
              </a:rPr>
              <a:t> </a:t>
            </a:r>
            <a:endParaRPr lang="en-US" b="1">
              <a:solidFill>
                <a:srgbClr val="46473E"/>
              </a:solidFill>
              <a:latin typeface="Helvetica Neue"/>
              <a:cs typeface="Helvetica Neue"/>
            </a:endParaRPr>
          </a:p>
        </p:txBody>
      </p:sp>
    </p:spTree>
    <p:extLst>
      <p:ext uri="{BB962C8B-B14F-4D97-AF65-F5344CB8AC3E}">
        <p14:creationId xmlns:p14="http://schemas.microsoft.com/office/powerpoint/2010/main" val="84261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7" y="2246180"/>
            <a:ext cx="5386091" cy="639589"/>
          </a:xfrm>
        </p:spPr>
        <p:txBody>
          <a:bodyPr anchor="b"/>
          <a:lstStyle>
            <a:lvl1pPr marL="0" indent="0">
              <a:buNone/>
              <a:defRPr sz="1275" b="1"/>
            </a:lvl1pPr>
            <a:lvl2pPr marL="241093" indent="0">
              <a:buNone/>
              <a:defRPr sz="1050" b="1"/>
            </a:lvl2pPr>
            <a:lvl3pPr marL="482186" indent="0">
              <a:buNone/>
              <a:defRPr sz="975" b="1"/>
            </a:lvl3pPr>
            <a:lvl4pPr marL="723279" indent="0">
              <a:buNone/>
              <a:defRPr sz="825" b="1"/>
            </a:lvl4pPr>
            <a:lvl5pPr marL="964372" indent="0">
              <a:buNone/>
              <a:defRPr sz="825" b="1"/>
            </a:lvl5pPr>
            <a:lvl6pPr marL="1205465" indent="0">
              <a:buNone/>
              <a:defRPr sz="825" b="1"/>
            </a:lvl6pPr>
            <a:lvl7pPr marL="1446558" indent="0">
              <a:buNone/>
              <a:defRPr sz="825" b="1"/>
            </a:lvl7pPr>
            <a:lvl8pPr marL="1687651" indent="0">
              <a:buNone/>
              <a:defRPr sz="825" b="1"/>
            </a:lvl8pPr>
            <a:lvl9pPr marL="1928744" indent="0">
              <a:buNone/>
              <a:defRPr sz="825" b="1"/>
            </a:lvl9pPr>
          </a:lstStyle>
          <a:p>
            <a:pPr lvl="0"/>
            <a:r>
              <a:rPr lang="ga-IE"/>
              <a:t>Click to edit Master text styles</a:t>
            </a:r>
          </a:p>
        </p:txBody>
      </p:sp>
      <p:sp>
        <p:nvSpPr>
          <p:cNvPr id="4" name="Content Placeholder 3"/>
          <p:cNvSpPr>
            <a:spLocks noGrp="1"/>
          </p:cNvSpPr>
          <p:nvPr>
            <p:ph sz="half" idx="2"/>
          </p:nvPr>
        </p:nvSpPr>
        <p:spPr>
          <a:xfrm>
            <a:off x="610197" y="2885768"/>
            <a:ext cx="5386091" cy="3951387"/>
          </a:xfrm>
        </p:spPr>
        <p:txBody>
          <a:bodyPr/>
          <a:lstStyle>
            <a:lvl1pPr>
              <a:defRPr sz="1275"/>
            </a:lvl1pPr>
            <a:lvl2pPr>
              <a:defRPr sz="1050"/>
            </a:lvl2pPr>
            <a:lvl3pPr>
              <a:defRPr sz="975"/>
            </a:lvl3pPr>
            <a:lvl4pPr>
              <a:defRPr sz="825"/>
            </a:lvl4pPr>
            <a:lvl5pPr>
              <a:defRPr sz="825"/>
            </a:lvl5pPr>
            <a:lvl6pPr>
              <a:defRPr sz="825"/>
            </a:lvl6pPr>
            <a:lvl7pPr>
              <a:defRPr sz="825"/>
            </a:lvl7pPr>
            <a:lvl8pPr>
              <a:defRPr sz="825"/>
            </a:lvl8pPr>
            <a:lvl9pPr>
              <a:defRPr sz="82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2" y="2267028"/>
            <a:ext cx="5389065" cy="639589"/>
          </a:xfrm>
        </p:spPr>
        <p:txBody>
          <a:bodyPr anchor="b"/>
          <a:lstStyle>
            <a:lvl1pPr marL="0" indent="0">
              <a:buNone/>
              <a:defRPr sz="1275" b="1"/>
            </a:lvl1pPr>
            <a:lvl2pPr marL="241093" indent="0">
              <a:buNone/>
              <a:defRPr sz="1050" b="1"/>
            </a:lvl2pPr>
            <a:lvl3pPr marL="482186" indent="0">
              <a:buNone/>
              <a:defRPr sz="975" b="1"/>
            </a:lvl3pPr>
            <a:lvl4pPr marL="723279" indent="0">
              <a:buNone/>
              <a:defRPr sz="825" b="1"/>
            </a:lvl4pPr>
            <a:lvl5pPr marL="964372" indent="0">
              <a:buNone/>
              <a:defRPr sz="825" b="1"/>
            </a:lvl5pPr>
            <a:lvl6pPr marL="1205465" indent="0">
              <a:buNone/>
              <a:defRPr sz="825" b="1"/>
            </a:lvl6pPr>
            <a:lvl7pPr marL="1446558" indent="0">
              <a:buNone/>
              <a:defRPr sz="825" b="1"/>
            </a:lvl7pPr>
            <a:lvl8pPr marL="1687651" indent="0">
              <a:buNone/>
              <a:defRPr sz="825" b="1"/>
            </a:lvl8pPr>
            <a:lvl9pPr marL="1928744" indent="0">
              <a:buNone/>
              <a:defRPr sz="825" b="1"/>
            </a:lvl9pPr>
          </a:lstStyle>
          <a:p>
            <a:pPr lvl="0"/>
            <a:r>
              <a:rPr lang="ga-IE"/>
              <a:t>Click to edit Master text styles</a:t>
            </a:r>
          </a:p>
        </p:txBody>
      </p:sp>
      <p:sp>
        <p:nvSpPr>
          <p:cNvPr id="6" name="Content Placeholder 5"/>
          <p:cNvSpPr>
            <a:spLocks noGrp="1"/>
          </p:cNvSpPr>
          <p:nvPr>
            <p:ph sz="quarter" idx="4"/>
          </p:nvPr>
        </p:nvSpPr>
        <p:spPr>
          <a:xfrm>
            <a:off x="6192742" y="2906616"/>
            <a:ext cx="5389065" cy="3951387"/>
          </a:xfrm>
        </p:spPr>
        <p:txBody>
          <a:bodyPr/>
          <a:lstStyle>
            <a:lvl1pPr>
              <a:defRPr sz="1275"/>
            </a:lvl1pPr>
            <a:lvl2pPr>
              <a:defRPr sz="1050"/>
            </a:lvl2pPr>
            <a:lvl3pPr>
              <a:defRPr sz="975"/>
            </a:lvl3pPr>
            <a:lvl4pPr>
              <a:defRPr sz="825"/>
            </a:lvl4pPr>
            <a:lvl5pPr>
              <a:defRPr sz="825"/>
            </a:lvl5pPr>
            <a:lvl6pPr>
              <a:defRPr sz="825"/>
            </a:lvl6pPr>
            <a:lvl7pPr>
              <a:defRPr sz="825"/>
            </a:lvl7pPr>
            <a:lvl8pPr>
              <a:defRPr sz="825"/>
            </a:lvl8pPr>
            <a:lvl9pPr>
              <a:defRPr sz="82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defTabSz="342900"/>
            <a:fld id="{F4B88F72-1EA4-FE40-A5CA-BD0111E6622B}" type="slidenum">
              <a:rPr lang="en-US" smtClean="0">
                <a:solidFill>
                  <a:srgbClr val="46473E"/>
                </a:solidFill>
              </a:rPr>
              <a:pPr defTabSz="342900"/>
              <a:t>‹#›</a:t>
            </a:fld>
            <a:r>
              <a:rPr lang="en-US">
                <a:solidFill>
                  <a:srgbClr val="46473E"/>
                </a:solidFill>
              </a:rPr>
              <a:t> </a:t>
            </a:r>
            <a:endParaRPr lang="en-US" b="1">
              <a:solidFill>
                <a:srgbClr val="46473E"/>
              </a:solidFill>
              <a:latin typeface="Helvetica Neue"/>
              <a:cs typeface="Helvetica Neue"/>
            </a:endParaRPr>
          </a:p>
        </p:txBody>
      </p:sp>
    </p:spTree>
    <p:extLst>
      <p:ext uri="{BB962C8B-B14F-4D97-AF65-F5344CB8AC3E}">
        <p14:creationId xmlns:p14="http://schemas.microsoft.com/office/powerpoint/2010/main" val="322106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defTabSz="342900"/>
            <a:fld id="{F4B88F72-1EA4-FE40-A5CA-BD0111E6622B}" type="slidenum">
              <a:rPr lang="en-US" smtClean="0">
                <a:solidFill>
                  <a:srgbClr val="46473E"/>
                </a:solidFill>
              </a:rPr>
              <a:pPr defTabSz="342900"/>
              <a:t>‹#›</a:t>
            </a:fld>
            <a:r>
              <a:rPr lang="en-US">
                <a:solidFill>
                  <a:srgbClr val="46473E"/>
                </a:solidFill>
              </a:rPr>
              <a:t> </a:t>
            </a:r>
            <a:endParaRPr lang="en-US" b="1">
              <a:solidFill>
                <a:srgbClr val="46473E"/>
              </a:solidFill>
              <a:latin typeface="Helvetica Neue"/>
              <a:cs typeface="Helvetica Neue"/>
            </a:endParaRPr>
          </a:p>
        </p:txBody>
      </p:sp>
    </p:spTree>
    <p:extLst>
      <p:ext uri="{BB962C8B-B14F-4D97-AF65-F5344CB8AC3E}">
        <p14:creationId xmlns:p14="http://schemas.microsoft.com/office/powerpoint/2010/main" val="380604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defTabSz="342900"/>
            <a:fld id="{F4B88F72-1EA4-FE40-A5CA-BD0111E6622B}" type="slidenum">
              <a:rPr lang="en-US" smtClean="0">
                <a:solidFill>
                  <a:srgbClr val="46473E"/>
                </a:solidFill>
              </a:rPr>
              <a:pPr defTabSz="342900"/>
              <a:t>‹#›</a:t>
            </a:fld>
            <a:r>
              <a:rPr lang="en-US">
                <a:solidFill>
                  <a:srgbClr val="46473E"/>
                </a:solidFill>
              </a:rPr>
              <a:t> / </a:t>
            </a:r>
            <a:r>
              <a:rPr lang="en-US" b="1">
                <a:solidFill>
                  <a:srgbClr val="46473E"/>
                </a:solidFill>
                <a:latin typeface="Helvetica Neue"/>
                <a:cs typeface="Helvetica Neue"/>
              </a:rPr>
              <a:t>storyful.</a:t>
            </a:r>
          </a:p>
        </p:txBody>
      </p:sp>
    </p:spTree>
    <p:extLst>
      <p:ext uri="{BB962C8B-B14F-4D97-AF65-F5344CB8AC3E}">
        <p14:creationId xmlns:p14="http://schemas.microsoft.com/office/powerpoint/2010/main" val="63981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3476"/>
            <a:ext cx="4010919" cy="1161975"/>
          </a:xfrm>
        </p:spPr>
        <p:txBody>
          <a:bodyPr anchor="b"/>
          <a:lstStyle>
            <a:lvl1pPr algn="l">
              <a:defRPr sz="1050" b="1"/>
            </a:lvl1pPr>
          </a:lstStyle>
          <a:p>
            <a:r>
              <a:rPr lang="ga-IE"/>
              <a:t>Click to edit Master title style</a:t>
            </a:r>
            <a:endParaRPr lang="en-US"/>
          </a:p>
        </p:txBody>
      </p:sp>
      <p:sp>
        <p:nvSpPr>
          <p:cNvPr id="3" name="Content Placeholder 2"/>
          <p:cNvSpPr>
            <a:spLocks noGrp="1"/>
          </p:cNvSpPr>
          <p:nvPr>
            <p:ph idx="1"/>
          </p:nvPr>
        </p:nvSpPr>
        <p:spPr>
          <a:xfrm>
            <a:off x="4766965" y="273472"/>
            <a:ext cx="6814840" cy="5852294"/>
          </a:xfrm>
        </p:spPr>
        <p:txBody>
          <a:bodyPr/>
          <a:lstStyle>
            <a:lvl1pPr>
              <a:defRPr sz="1650"/>
            </a:lvl1pPr>
            <a:lvl2pPr>
              <a:defRPr sz="1500"/>
            </a:lvl2pPr>
            <a:lvl3pPr>
              <a:defRPr sz="1275"/>
            </a:lvl3pPr>
            <a:lvl4pPr>
              <a:defRPr sz="1050"/>
            </a:lvl4pPr>
            <a:lvl5pPr>
              <a:defRPr sz="1050"/>
            </a:lvl5pPr>
            <a:lvl6pPr>
              <a:defRPr sz="1050"/>
            </a:lvl6pPr>
            <a:lvl7pPr>
              <a:defRPr sz="1050"/>
            </a:lvl7pPr>
            <a:lvl8pPr>
              <a:defRPr sz="1050"/>
            </a:lvl8pPr>
            <a:lvl9pPr>
              <a:defRPr sz="105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8" y="1435448"/>
            <a:ext cx="4010919" cy="4690318"/>
          </a:xfrm>
        </p:spPr>
        <p:txBody>
          <a:bodyPr/>
          <a:lstStyle>
            <a:lvl1pPr marL="0" indent="0">
              <a:buNone/>
              <a:defRPr sz="750"/>
            </a:lvl1pPr>
            <a:lvl2pPr marL="241093" indent="0">
              <a:buNone/>
              <a:defRPr sz="600"/>
            </a:lvl2pPr>
            <a:lvl3pPr marL="482186" indent="0">
              <a:buNone/>
              <a:defRPr sz="525"/>
            </a:lvl3pPr>
            <a:lvl4pPr marL="723279" indent="0">
              <a:buNone/>
              <a:defRPr sz="450"/>
            </a:lvl4pPr>
            <a:lvl5pPr marL="964372" indent="0">
              <a:buNone/>
              <a:defRPr sz="450"/>
            </a:lvl5pPr>
            <a:lvl6pPr marL="1205465" indent="0">
              <a:buNone/>
              <a:defRPr sz="450"/>
            </a:lvl6pPr>
            <a:lvl7pPr marL="1446558" indent="0">
              <a:buNone/>
              <a:defRPr sz="450"/>
            </a:lvl7pPr>
            <a:lvl8pPr marL="1687651" indent="0">
              <a:buNone/>
              <a:defRPr sz="450"/>
            </a:lvl8pPr>
            <a:lvl9pPr marL="1928744" indent="0">
              <a:buNone/>
              <a:defRPr sz="45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defTabSz="342900"/>
            <a:fld id="{F4B88F72-1EA4-FE40-A5CA-BD0111E6622B}" type="slidenum">
              <a:rPr lang="en-US" smtClean="0">
                <a:solidFill>
                  <a:srgbClr val="46473E"/>
                </a:solidFill>
              </a:rPr>
              <a:pPr defTabSz="342900"/>
              <a:t>‹#›</a:t>
            </a:fld>
            <a:r>
              <a:rPr lang="en-US">
                <a:solidFill>
                  <a:srgbClr val="46473E"/>
                </a:solidFill>
              </a:rPr>
              <a:t> </a:t>
            </a:r>
            <a:endParaRPr lang="en-US" b="1">
              <a:solidFill>
                <a:srgbClr val="46473E"/>
              </a:solidFill>
              <a:latin typeface="Helvetica Neue"/>
              <a:cs typeface="Helvetica Neue"/>
            </a:endParaRPr>
          </a:p>
        </p:txBody>
      </p:sp>
    </p:spTree>
    <p:extLst>
      <p:ext uri="{BB962C8B-B14F-4D97-AF65-F5344CB8AC3E}">
        <p14:creationId xmlns:p14="http://schemas.microsoft.com/office/powerpoint/2010/main" val="165219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2" y="4800827"/>
            <a:ext cx="7314903" cy="567035"/>
          </a:xfrm>
        </p:spPr>
        <p:txBody>
          <a:bodyPr anchor="b"/>
          <a:lstStyle>
            <a:lvl1pPr algn="l">
              <a:defRPr sz="1050" b="1"/>
            </a:lvl1pPr>
          </a:lstStyle>
          <a:p>
            <a:r>
              <a:rPr lang="ga-IE"/>
              <a:t>Click to edit Master title style</a:t>
            </a:r>
            <a:endParaRPr lang="en-US"/>
          </a:p>
        </p:txBody>
      </p:sp>
      <p:sp>
        <p:nvSpPr>
          <p:cNvPr id="3" name="Picture Placeholder 2"/>
          <p:cNvSpPr>
            <a:spLocks noGrp="1"/>
          </p:cNvSpPr>
          <p:nvPr>
            <p:ph type="pic" idx="1"/>
          </p:nvPr>
        </p:nvSpPr>
        <p:spPr>
          <a:xfrm>
            <a:off x="2390182" y="612800"/>
            <a:ext cx="7314903" cy="4114354"/>
          </a:xfrm>
        </p:spPr>
        <p:txBody>
          <a:bodyPr/>
          <a:lstStyle>
            <a:lvl1pPr marL="0" indent="0">
              <a:buNone/>
              <a:defRPr sz="1650"/>
            </a:lvl1pPr>
            <a:lvl2pPr marL="241093" indent="0">
              <a:buNone/>
              <a:defRPr sz="1500"/>
            </a:lvl2pPr>
            <a:lvl3pPr marL="482186" indent="0">
              <a:buNone/>
              <a:defRPr sz="1275"/>
            </a:lvl3pPr>
            <a:lvl4pPr marL="723279" indent="0">
              <a:buNone/>
              <a:defRPr sz="1050"/>
            </a:lvl4pPr>
            <a:lvl5pPr marL="964372" indent="0">
              <a:buNone/>
              <a:defRPr sz="1050"/>
            </a:lvl5pPr>
            <a:lvl6pPr marL="1205465" indent="0">
              <a:buNone/>
              <a:defRPr sz="1050"/>
            </a:lvl6pPr>
            <a:lvl7pPr marL="1446558" indent="0">
              <a:buNone/>
              <a:defRPr sz="1050"/>
            </a:lvl7pPr>
            <a:lvl8pPr marL="1687651" indent="0">
              <a:buNone/>
              <a:defRPr sz="1050"/>
            </a:lvl8pPr>
            <a:lvl9pPr marL="1928744" indent="0">
              <a:buNone/>
              <a:defRPr sz="1050"/>
            </a:lvl9pPr>
          </a:lstStyle>
          <a:p>
            <a:pPr lvl="0"/>
            <a:r>
              <a:rPr lang="ga-IE" noProof="0">
                <a:sym typeface="Ubuntu Light" charset="0"/>
              </a:rPr>
              <a:t>Drag picture to placeholder or click icon to add</a:t>
            </a:r>
            <a:endParaRPr lang="en-US" noProof="0">
              <a:sym typeface="Ubuntu Light" charset="0"/>
            </a:endParaRPr>
          </a:p>
        </p:txBody>
      </p:sp>
      <p:sp>
        <p:nvSpPr>
          <p:cNvPr id="4" name="Text Placeholder 3"/>
          <p:cNvSpPr>
            <a:spLocks noGrp="1"/>
          </p:cNvSpPr>
          <p:nvPr>
            <p:ph type="body" sz="half" idx="2"/>
          </p:nvPr>
        </p:nvSpPr>
        <p:spPr>
          <a:xfrm>
            <a:off x="2390182" y="5367859"/>
            <a:ext cx="7314903" cy="804788"/>
          </a:xfrm>
        </p:spPr>
        <p:txBody>
          <a:bodyPr/>
          <a:lstStyle>
            <a:lvl1pPr marL="0" indent="0">
              <a:buNone/>
              <a:defRPr sz="750"/>
            </a:lvl1pPr>
            <a:lvl2pPr marL="241093" indent="0">
              <a:buNone/>
              <a:defRPr sz="600"/>
            </a:lvl2pPr>
            <a:lvl3pPr marL="482186" indent="0">
              <a:buNone/>
              <a:defRPr sz="525"/>
            </a:lvl3pPr>
            <a:lvl4pPr marL="723279" indent="0">
              <a:buNone/>
              <a:defRPr sz="450"/>
            </a:lvl4pPr>
            <a:lvl5pPr marL="964372" indent="0">
              <a:buNone/>
              <a:defRPr sz="450"/>
            </a:lvl5pPr>
            <a:lvl6pPr marL="1205465" indent="0">
              <a:buNone/>
              <a:defRPr sz="450"/>
            </a:lvl6pPr>
            <a:lvl7pPr marL="1446558" indent="0">
              <a:buNone/>
              <a:defRPr sz="450"/>
            </a:lvl7pPr>
            <a:lvl8pPr marL="1687651" indent="0">
              <a:buNone/>
              <a:defRPr sz="450"/>
            </a:lvl8pPr>
            <a:lvl9pPr marL="1928744" indent="0">
              <a:buNone/>
              <a:defRPr sz="45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defTabSz="342900"/>
            <a:fld id="{F4B88F72-1EA4-FE40-A5CA-BD0111E6622B}" type="slidenum">
              <a:rPr lang="en-US" smtClean="0">
                <a:solidFill>
                  <a:srgbClr val="46473E"/>
                </a:solidFill>
              </a:rPr>
              <a:pPr defTabSz="342900"/>
              <a:t>‹#›</a:t>
            </a:fld>
            <a:r>
              <a:rPr lang="en-US">
                <a:solidFill>
                  <a:srgbClr val="46473E"/>
                </a:solidFill>
              </a:rPr>
              <a:t> </a:t>
            </a:r>
            <a:endParaRPr lang="en-US" b="1">
              <a:solidFill>
                <a:srgbClr val="46473E"/>
              </a:solidFill>
              <a:latin typeface="Helvetica Neue"/>
              <a:cs typeface="Helvetica Neue"/>
            </a:endParaRPr>
          </a:p>
        </p:txBody>
      </p:sp>
    </p:spTree>
    <p:extLst>
      <p:ext uri="{BB962C8B-B14F-4D97-AF65-F5344CB8AC3E}">
        <p14:creationId xmlns:p14="http://schemas.microsoft.com/office/powerpoint/2010/main" val="140560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pPr defTabSz="342900"/>
            <a:fld id="{F4B88F72-1EA4-FE40-A5CA-BD0111E6622B}" type="slidenum">
              <a:rPr lang="en-US" smtClean="0">
                <a:solidFill>
                  <a:srgbClr val="46473E"/>
                </a:solidFill>
              </a:rPr>
              <a:pPr defTabSz="342900"/>
              <a:t>‹#›</a:t>
            </a:fld>
            <a:r>
              <a:rPr lang="en-US">
                <a:solidFill>
                  <a:srgbClr val="46473E"/>
                </a:solidFill>
              </a:rPr>
              <a:t> </a:t>
            </a:r>
            <a:endParaRPr lang="en-US">
              <a:solidFill>
                <a:srgbClr val="46473E"/>
              </a:solidFill>
              <a:latin typeface="Ubuntu"/>
              <a:cs typeface="Ubuntu"/>
            </a:endParaRPr>
          </a:p>
        </p:txBody>
      </p:sp>
    </p:spTree>
    <p:extLst>
      <p:ext uri="{BB962C8B-B14F-4D97-AF65-F5344CB8AC3E}">
        <p14:creationId xmlns:p14="http://schemas.microsoft.com/office/powerpoint/2010/main" val="96467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C20E7DF9-E226-46DF-9633-4D33EE078C37}" type="slidenum">
              <a:rPr lang="en-US">
                <a:solidFill>
                  <a:srgbClr val="000000"/>
                </a:solidFill>
              </a:rPr>
              <a:pPr>
                <a:defRPr/>
              </a:pPr>
              <a:t>‹#›</a:t>
            </a:fld>
            <a:endParaRPr lang="en-US">
              <a:solidFill>
                <a:srgbClr val="000000"/>
              </a:solidFill>
            </a:endParaRPr>
          </a:p>
        </p:txBody>
      </p:sp>
    </p:spTree>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6192B6FB-4011-416F-9C7C-A8298FA3C0DF}" type="slidenum">
              <a:rPr lang="en-US">
                <a:solidFill>
                  <a:srgbClr val="000000"/>
                </a:solidFill>
              </a:rPr>
              <a:pPr>
                <a:defRPr/>
              </a:pPr>
              <a:t>‹#›</a:t>
            </a:fld>
            <a:endParaRPr lang="en-US">
              <a:solidFill>
                <a:srgbClr val="000000"/>
              </a:solidFill>
            </a:endParaRPr>
          </a:p>
        </p:txBody>
      </p:sp>
    </p:spTree>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26344AAE-BE6A-431D-B8F0-5457DA099DBD}" type="slidenum">
              <a:rPr lang="en-US">
                <a:solidFill>
                  <a:srgbClr val="000000"/>
                </a:solidFill>
              </a:rPr>
              <a:pPr>
                <a:defRPr/>
              </a:pPr>
              <a:t>‹#›</a:t>
            </a:fld>
            <a:endParaRPr lang="en-US">
              <a:solidFill>
                <a:srgbClr val="000000"/>
              </a:solidFill>
            </a:endParaRPr>
          </a:p>
        </p:txBody>
      </p:sp>
    </p:spTree>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F5452857-D465-47DC-882B-B1CAF8851CAD}" type="slidenum">
              <a:rPr lang="en-US">
                <a:solidFill>
                  <a:srgbClr val="000000"/>
                </a:solidFill>
              </a:rPr>
              <a:pPr>
                <a:defRPr/>
              </a:pPr>
              <a:t>‹#›</a:t>
            </a:fld>
            <a:endParaRPr lang="en-US">
              <a:solidFill>
                <a:srgbClr val="000000"/>
              </a:solidFill>
            </a:endParaRPr>
          </a:p>
        </p:txBody>
      </p:sp>
    </p:spTree>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06696C9F-BAE2-42B5-9810-516F1414D5E3}" type="slidenum">
              <a:rPr lang="en-US">
                <a:solidFill>
                  <a:srgbClr val="000000"/>
                </a:solidFill>
              </a:rPr>
              <a:pPr>
                <a:defRPr/>
              </a:pPr>
              <a:t>‹#›</a:t>
            </a:fld>
            <a:endParaRPr lang="en-US">
              <a:solidFill>
                <a:srgbClr val="000000"/>
              </a:solidFill>
            </a:endParaRPr>
          </a:p>
        </p:txBody>
      </p:sp>
    </p:spTree>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3DECE851-5A86-4A8A-937D-FB635A8298D9}" type="slidenum">
              <a:rPr lang="en-US">
                <a:solidFill>
                  <a:srgbClr val="000000"/>
                </a:solidFill>
              </a:rPr>
              <a:pPr>
                <a:defRPr/>
              </a:pPr>
              <a:t>‹#›</a:t>
            </a:fld>
            <a:endParaRPr lang="en-US">
              <a:solidFill>
                <a:srgbClr val="000000"/>
              </a:solidFill>
            </a:endParaRPr>
          </a:p>
        </p:txBody>
      </p:sp>
    </p:spTree>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6"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1D66B44A-44E9-47CD-8B45-9850F143631B}" type="slidenum">
              <a:rPr lang="en-US">
                <a:solidFill>
                  <a:srgbClr val="000000"/>
                </a:solidFill>
              </a:rPr>
              <a:pPr>
                <a:defRPr/>
              </a:pPr>
              <a:t>‹#›</a:t>
            </a:fld>
            <a:endParaRPr lang="en-US">
              <a:solidFill>
                <a:srgbClr val="000000"/>
              </a:solidFill>
            </a:endParaRPr>
          </a:p>
        </p:txBody>
      </p:sp>
    </p:spTree>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1" y="4800825"/>
            <a:ext cx="7314903" cy="567035"/>
          </a:xfrm>
        </p:spPr>
        <p:txBody>
          <a:bodyPr anchor="b"/>
          <a:lstStyle>
            <a:lvl1pPr algn="l">
              <a:defRPr sz="1406" b="1"/>
            </a:lvl1pPr>
          </a:lstStyle>
          <a:p>
            <a:r>
              <a:rPr lang="ga-IE"/>
              <a:t>Click to edit Master title style</a:t>
            </a:r>
            <a:endParaRPr lang="en-US"/>
          </a:p>
        </p:txBody>
      </p:sp>
      <p:sp>
        <p:nvSpPr>
          <p:cNvPr id="3" name="Picture Placeholder 2"/>
          <p:cNvSpPr>
            <a:spLocks noGrp="1"/>
          </p:cNvSpPr>
          <p:nvPr>
            <p:ph type="pic" idx="1"/>
          </p:nvPr>
        </p:nvSpPr>
        <p:spPr>
          <a:xfrm>
            <a:off x="2390181"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Ubuntu" charset="0"/>
            </a:endParaRPr>
          </a:p>
        </p:txBody>
      </p:sp>
      <p:sp>
        <p:nvSpPr>
          <p:cNvPr id="4" name="Text Placeholder 3"/>
          <p:cNvSpPr>
            <a:spLocks noGrp="1"/>
          </p:cNvSpPr>
          <p:nvPr>
            <p:ph type="body" sz="half" idx="2"/>
          </p:nvPr>
        </p:nvSpPr>
        <p:spPr>
          <a:xfrm>
            <a:off x="2390181"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3FA2FF9E-45E4-4FBF-8BC3-3D8001140AB1}" type="slidenum">
              <a:rPr lang="en-US">
                <a:solidFill>
                  <a:srgbClr val="000000"/>
                </a:solidFill>
              </a:rPr>
              <a:pPr>
                <a:defRPr/>
              </a:pPr>
              <a:t>‹#›</a:t>
            </a:fld>
            <a:endParaRPr lang="en-US">
              <a:solidFill>
                <a:srgbClr val="000000"/>
              </a:solidFill>
            </a:endParaRPr>
          </a:p>
        </p:txBody>
      </p:sp>
    </p:spTree>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7" y="1150624"/>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032939" y="2973325"/>
            <a:ext cx="8533805" cy="1752451"/>
          </a:xfrm>
        </p:spPr>
        <p:txBody>
          <a:bodyPr/>
          <a:lstStyle>
            <a:lvl1pPr marL="0" indent="0" algn="l">
              <a:buNone/>
              <a:defRPr/>
            </a:lvl1pPr>
            <a:lvl2pPr marL="241093" indent="0" algn="ctr">
              <a:buNone/>
              <a:defRPr/>
            </a:lvl2pPr>
            <a:lvl3pPr marL="482186" indent="0" algn="ctr">
              <a:buNone/>
              <a:defRPr/>
            </a:lvl3pPr>
            <a:lvl4pPr marL="723279" indent="0" algn="ctr">
              <a:buNone/>
              <a:defRPr/>
            </a:lvl4pPr>
            <a:lvl5pPr marL="964372" indent="0" algn="ctr">
              <a:buNone/>
              <a:defRPr/>
            </a:lvl5pPr>
            <a:lvl6pPr marL="1205465" indent="0" algn="ctr">
              <a:buNone/>
              <a:defRPr/>
            </a:lvl6pPr>
            <a:lvl7pPr marL="1446558" indent="0" algn="ctr">
              <a:buNone/>
              <a:defRPr/>
            </a:lvl7pPr>
            <a:lvl8pPr marL="1687651" indent="0" algn="ctr">
              <a:buNone/>
              <a:defRPr/>
            </a:lvl8pPr>
            <a:lvl9pPr marL="1928744"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a:latin typeface="Helvetica Neue"/>
              <a:cs typeface="Helvetica Neue"/>
            </a:endParaRPr>
          </a:p>
        </p:txBody>
      </p:sp>
    </p:spTree>
    <p:extLst>
      <p:ext uri="{BB962C8B-B14F-4D97-AF65-F5344CB8AC3E}">
        <p14:creationId xmlns:p14="http://schemas.microsoft.com/office/powerpoint/2010/main" val="25706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a:latin typeface="Helvetica Neue"/>
              <a:cs typeface="Helvetica Neue"/>
            </a:endParaRPr>
          </a:p>
        </p:txBody>
      </p:sp>
    </p:spTree>
    <p:extLst>
      <p:ext uri="{BB962C8B-B14F-4D97-AF65-F5344CB8AC3E}">
        <p14:creationId xmlns:p14="http://schemas.microsoft.com/office/powerpoint/2010/main" val="149634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20" y="2600182"/>
            <a:ext cx="10362901" cy="1361777"/>
          </a:xfrm>
        </p:spPr>
        <p:txBody>
          <a:bodyPr/>
          <a:lstStyle>
            <a:lvl1pPr algn="l">
              <a:defRPr sz="2100" b="1" cap="all"/>
            </a:lvl1pPr>
          </a:lstStyle>
          <a:p>
            <a:r>
              <a:rPr lang="ga-IE"/>
              <a:t>Click to edit Master title style</a:t>
            </a:r>
            <a:endParaRPr lang="en-US"/>
          </a:p>
        </p:txBody>
      </p:sp>
      <p:sp>
        <p:nvSpPr>
          <p:cNvPr id="3" name="Text Placeholder 2"/>
          <p:cNvSpPr>
            <a:spLocks noGrp="1"/>
          </p:cNvSpPr>
          <p:nvPr>
            <p:ph type="body" idx="1"/>
          </p:nvPr>
        </p:nvSpPr>
        <p:spPr>
          <a:xfrm>
            <a:off x="962920" y="1099991"/>
            <a:ext cx="10362901" cy="1500188"/>
          </a:xfrm>
        </p:spPr>
        <p:txBody>
          <a:bodyPr anchor="b"/>
          <a:lstStyle>
            <a:lvl1pPr marL="0" indent="0">
              <a:buNone/>
              <a:defRPr sz="1050"/>
            </a:lvl1pPr>
            <a:lvl2pPr marL="241093" indent="0">
              <a:buNone/>
              <a:defRPr sz="975"/>
            </a:lvl2pPr>
            <a:lvl3pPr marL="482186" indent="0">
              <a:buNone/>
              <a:defRPr sz="825"/>
            </a:lvl3pPr>
            <a:lvl4pPr marL="723279" indent="0">
              <a:buNone/>
              <a:defRPr sz="750"/>
            </a:lvl4pPr>
            <a:lvl5pPr marL="964372" indent="0">
              <a:buNone/>
              <a:defRPr sz="750"/>
            </a:lvl5pPr>
            <a:lvl6pPr marL="1205465" indent="0">
              <a:buNone/>
              <a:defRPr sz="750"/>
            </a:lvl6pPr>
            <a:lvl7pPr marL="1446558" indent="0">
              <a:buNone/>
              <a:defRPr sz="750"/>
            </a:lvl7pPr>
            <a:lvl8pPr marL="1687651" indent="0">
              <a:buNone/>
              <a:defRPr sz="750"/>
            </a:lvl8pPr>
            <a:lvl9pPr marL="1928744" indent="0">
              <a:buNone/>
              <a:defRPr sz="750"/>
            </a:lvl9pPr>
          </a:lstStyle>
          <a:p>
            <a:pPr lvl="0"/>
            <a:r>
              <a:rPr lang="ga-IE"/>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a:latin typeface="Helvetica Neue"/>
              <a:cs typeface="Helvetica Neue"/>
            </a:endParaRPr>
          </a:p>
        </p:txBody>
      </p:sp>
    </p:spTree>
    <p:extLst>
      <p:ext uri="{BB962C8B-B14F-4D97-AF65-F5344CB8AC3E}">
        <p14:creationId xmlns:p14="http://schemas.microsoft.com/office/powerpoint/2010/main" val="357501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3" y="2375300"/>
            <a:ext cx="5203031" cy="1857375"/>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90" y="2375300"/>
            <a:ext cx="5203031" cy="1857375"/>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a:latin typeface="Helvetica Neue"/>
              <a:cs typeface="Helvetica Neue"/>
            </a:endParaRPr>
          </a:p>
        </p:txBody>
      </p:sp>
    </p:spTree>
    <p:extLst>
      <p:ext uri="{BB962C8B-B14F-4D97-AF65-F5344CB8AC3E}">
        <p14:creationId xmlns:p14="http://schemas.microsoft.com/office/powerpoint/2010/main" val="9652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7" y="2246180"/>
            <a:ext cx="5386091" cy="639589"/>
          </a:xfrm>
        </p:spPr>
        <p:txBody>
          <a:bodyPr anchor="b"/>
          <a:lstStyle>
            <a:lvl1pPr marL="0" indent="0">
              <a:buNone/>
              <a:defRPr sz="1275" b="1"/>
            </a:lvl1pPr>
            <a:lvl2pPr marL="241093" indent="0">
              <a:buNone/>
              <a:defRPr sz="1050" b="1"/>
            </a:lvl2pPr>
            <a:lvl3pPr marL="482186" indent="0">
              <a:buNone/>
              <a:defRPr sz="975" b="1"/>
            </a:lvl3pPr>
            <a:lvl4pPr marL="723279" indent="0">
              <a:buNone/>
              <a:defRPr sz="825" b="1"/>
            </a:lvl4pPr>
            <a:lvl5pPr marL="964372" indent="0">
              <a:buNone/>
              <a:defRPr sz="825" b="1"/>
            </a:lvl5pPr>
            <a:lvl6pPr marL="1205465" indent="0">
              <a:buNone/>
              <a:defRPr sz="825" b="1"/>
            </a:lvl6pPr>
            <a:lvl7pPr marL="1446558" indent="0">
              <a:buNone/>
              <a:defRPr sz="825" b="1"/>
            </a:lvl7pPr>
            <a:lvl8pPr marL="1687651" indent="0">
              <a:buNone/>
              <a:defRPr sz="825" b="1"/>
            </a:lvl8pPr>
            <a:lvl9pPr marL="1928744" indent="0">
              <a:buNone/>
              <a:defRPr sz="825" b="1"/>
            </a:lvl9pPr>
          </a:lstStyle>
          <a:p>
            <a:pPr lvl="0"/>
            <a:r>
              <a:rPr lang="ga-IE"/>
              <a:t>Click to edit Master text styles</a:t>
            </a:r>
          </a:p>
        </p:txBody>
      </p:sp>
      <p:sp>
        <p:nvSpPr>
          <p:cNvPr id="4" name="Content Placeholder 3"/>
          <p:cNvSpPr>
            <a:spLocks noGrp="1"/>
          </p:cNvSpPr>
          <p:nvPr>
            <p:ph sz="half" idx="2"/>
          </p:nvPr>
        </p:nvSpPr>
        <p:spPr>
          <a:xfrm>
            <a:off x="610197" y="2885768"/>
            <a:ext cx="5386091" cy="3951387"/>
          </a:xfrm>
        </p:spPr>
        <p:txBody>
          <a:bodyPr/>
          <a:lstStyle>
            <a:lvl1pPr>
              <a:defRPr sz="1275"/>
            </a:lvl1pPr>
            <a:lvl2pPr>
              <a:defRPr sz="1050"/>
            </a:lvl2pPr>
            <a:lvl3pPr>
              <a:defRPr sz="975"/>
            </a:lvl3pPr>
            <a:lvl4pPr>
              <a:defRPr sz="825"/>
            </a:lvl4pPr>
            <a:lvl5pPr>
              <a:defRPr sz="825"/>
            </a:lvl5pPr>
            <a:lvl6pPr>
              <a:defRPr sz="825"/>
            </a:lvl6pPr>
            <a:lvl7pPr>
              <a:defRPr sz="825"/>
            </a:lvl7pPr>
            <a:lvl8pPr>
              <a:defRPr sz="825"/>
            </a:lvl8pPr>
            <a:lvl9pPr>
              <a:defRPr sz="82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2" y="2267028"/>
            <a:ext cx="5389065" cy="639589"/>
          </a:xfrm>
        </p:spPr>
        <p:txBody>
          <a:bodyPr anchor="b"/>
          <a:lstStyle>
            <a:lvl1pPr marL="0" indent="0">
              <a:buNone/>
              <a:defRPr sz="1275" b="1"/>
            </a:lvl1pPr>
            <a:lvl2pPr marL="241093" indent="0">
              <a:buNone/>
              <a:defRPr sz="1050" b="1"/>
            </a:lvl2pPr>
            <a:lvl3pPr marL="482186" indent="0">
              <a:buNone/>
              <a:defRPr sz="975" b="1"/>
            </a:lvl3pPr>
            <a:lvl4pPr marL="723279" indent="0">
              <a:buNone/>
              <a:defRPr sz="825" b="1"/>
            </a:lvl4pPr>
            <a:lvl5pPr marL="964372" indent="0">
              <a:buNone/>
              <a:defRPr sz="825" b="1"/>
            </a:lvl5pPr>
            <a:lvl6pPr marL="1205465" indent="0">
              <a:buNone/>
              <a:defRPr sz="825" b="1"/>
            </a:lvl6pPr>
            <a:lvl7pPr marL="1446558" indent="0">
              <a:buNone/>
              <a:defRPr sz="825" b="1"/>
            </a:lvl7pPr>
            <a:lvl8pPr marL="1687651" indent="0">
              <a:buNone/>
              <a:defRPr sz="825" b="1"/>
            </a:lvl8pPr>
            <a:lvl9pPr marL="1928744" indent="0">
              <a:buNone/>
              <a:defRPr sz="825" b="1"/>
            </a:lvl9pPr>
          </a:lstStyle>
          <a:p>
            <a:pPr lvl="0"/>
            <a:r>
              <a:rPr lang="ga-IE"/>
              <a:t>Click to edit Master text styles</a:t>
            </a:r>
          </a:p>
        </p:txBody>
      </p:sp>
      <p:sp>
        <p:nvSpPr>
          <p:cNvPr id="6" name="Content Placeholder 5"/>
          <p:cNvSpPr>
            <a:spLocks noGrp="1"/>
          </p:cNvSpPr>
          <p:nvPr>
            <p:ph sz="quarter" idx="4"/>
          </p:nvPr>
        </p:nvSpPr>
        <p:spPr>
          <a:xfrm>
            <a:off x="6192742" y="2906616"/>
            <a:ext cx="5389065" cy="3951387"/>
          </a:xfrm>
        </p:spPr>
        <p:txBody>
          <a:bodyPr/>
          <a:lstStyle>
            <a:lvl1pPr>
              <a:defRPr sz="1275"/>
            </a:lvl1pPr>
            <a:lvl2pPr>
              <a:defRPr sz="1050"/>
            </a:lvl2pPr>
            <a:lvl3pPr>
              <a:defRPr sz="975"/>
            </a:lvl3pPr>
            <a:lvl4pPr>
              <a:defRPr sz="825"/>
            </a:lvl4pPr>
            <a:lvl5pPr>
              <a:defRPr sz="825"/>
            </a:lvl5pPr>
            <a:lvl6pPr>
              <a:defRPr sz="825"/>
            </a:lvl6pPr>
            <a:lvl7pPr>
              <a:defRPr sz="825"/>
            </a:lvl7pPr>
            <a:lvl8pPr>
              <a:defRPr sz="825"/>
            </a:lvl8pPr>
            <a:lvl9pPr>
              <a:defRPr sz="825"/>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a:latin typeface="Helvetica Neue"/>
              <a:cs typeface="Helvetica Neue"/>
            </a:endParaRPr>
          </a:p>
        </p:txBody>
      </p:sp>
    </p:spTree>
    <p:extLst>
      <p:ext uri="{BB962C8B-B14F-4D97-AF65-F5344CB8AC3E}">
        <p14:creationId xmlns:p14="http://schemas.microsoft.com/office/powerpoint/2010/main" val="392677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a:latin typeface="Helvetica Neue"/>
              <a:cs typeface="Helvetica Neue"/>
            </a:endParaRPr>
          </a:p>
        </p:txBody>
      </p:sp>
    </p:spTree>
    <p:extLst>
      <p:ext uri="{BB962C8B-B14F-4D97-AF65-F5344CB8AC3E}">
        <p14:creationId xmlns:p14="http://schemas.microsoft.com/office/powerpoint/2010/main" val="372514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 </a:t>
            </a:r>
            <a:r>
              <a:rPr lang="en-US" b="1">
                <a:latin typeface="Helvetica Neue"/>
                <a:cs typeface="Helvetica Neue"/>
              </a:rPr>
              <a:t>storyful.</a:t>
            </a:r>
          </a:p>
        </p:txBody>
      </p:sp>
    </p:spTree>
    <p:extLst>
      <p:ext uri="{BB962C8B-B14F-4D97-AF65-F5344CB8AC3E}">
        <p14:creationId xmlns:p14="http://schemas.microsoft.com/office/powerpoint/2010/main" val="216901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3476"/>
            <a:ext cx="4010919" cy="1161975"/>
          </a:xfrm>
        </p:spPr>
        <p:txBody>
          <a:bodyPr anchor="b"/>
          <a:lstStyle>
            <a:lvl1pPr algn="l">
              <a:defRPr sz="1050" b="1"/>
            </a:lvl1pPr>
          </a:lstStyle>
          <a:p>
            <a:r>
              <a:rPr lang="ga-IE"/>
              <a:t>Click to edit Master title style</a:t>
            </a:r>
            <a:endParaRPr lang="en-US"/>
          </a:p>
        </p:txBody>
      </p:sp>
      <p:sp>
        <p:nvSpPr>
          <p:cNvPr id="3" name="Content Placeholder 2"/>
          <p:cNvSpPr>
            <a:spLocks noGrp="1"/>
          </p:cNvSpPr>
          <p:nvPr>
            <p:ph idx="1"/>
          </p:nvPr>
        </p:nvSpPr>
        <p:spPr>
          <a:xfrm>
            <a:off x="4766965" y="273472"/>
            <a:ext cx="6814840" cy="5852294"/>
          </a:xfrm>
        </p:spPr>
        <p:txBody>
          <a:bodyPr/>
          <a:lstStyle>
            <a:lvl1pPr>
              <a:defRPr sz="1650"/>
            </a:lvl1pPr>
            <a:lvl2pPr>
              <a:defRPr sz="1500"/>
            </a:lvl2pPr>
            <a:lvl3pPr>
              <a:defRPr sz="1275"/>
            </a:lvl3pPr>
            <a:lvl4pPr>
              <a:defRPr sz="1050"/>
            </a:lvl4pPr>
            <a:lvl5pPr>
              <a:defRPr sz="1050"/>
            </a:lvl5pPr>
            <a:lvl6pPr>
              <a:defRPr sz="1050"/>
            </a:lvl6pPr>
            <a:lvl7pPr>
              <a:defRPr sz="1050"/>
            </a:lvl7pPr>
            <a:lvl8pPr>
              <a:defRPr sz="1050"/>
            </a:lvl8pPr>
            <a:lvl9pPr>
              <a:defRPr sz="105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8" y="1435448"/>
            <a:ext cx="4010919" cy="4690318"/>
          </a:xfrm>
        </p:spPr>
        <p:txBody>
          <a:bodyPr/>
          <a:lstStyle>
            <a:lvl1pPr marL="0" indent="0">
              <a:buNone/>
              <a:defRPr sz="750"/>
            </a:lvl1pPr>
            <a:lvl2pPr marL="241093" indent="0">
              <a:buNone/>
              <a:defRPr sz="600"/>
            </a:lvl2pPr>
            <a:lvl3pPr marL="482186" indent="0">
              <a:buNone/>
              <a:defRPr sz="525"/>
            </a:lvl3pPr>
            <a:lvl4pPr marL="723279" indent="0">
              <a:buNone/>
              <a:defRPr sz="450"/>
            </a:lvl4pPr>
            <a:lvl5pPr marL="964372" indent="0">
              <a:buNone/>
              <a:defRPr sz="450"/>
            </a:lvl5pPr>
            <a:lvl6pPr marL="1205465" indent="0">
              <a:buNone/>
              <a:defRPr sz="450"/>
            </a:lvl6pPr>
            <a:lvl7pPr marL="1446558" indent="0">
              <a:buNone/>
              <a:defRPr sz="450"/>
            </a:lvl7pPr>
            <a:lvl8pPr marL="1687651" indent="0">
              <a:buNone/>
              <a:defRPr sz="450"/>
            </a:lvl8pPr>
            <a:lvl9pPr marL="1928744" indent="0">
              <a:buNone/>
              <a:defRPr sz="45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a:latin typeface="Helvetica Neue"/>
              <a:cs typeface="Helvetica Neue"/>
            </a:endParaRPr>
          </a:p>
        </p:txBody>
      </p:sp>
    </p:spTree>
    <p:extLst>
      <p:ext uri="{BB962C8B-B14F-4D97-AF65-F5344CB8AC3E}">
        <p14:creationId xmlns:p14="http://schemas.microsoft.com/office/powerpoint/2010/main" val="284683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2" y="4800827"/>
            <a:ext cx="7314903" cy="567035"/>
          </a:xfrm>
        </p:spPr>
        <p:txBody>
          <a:bodyPr anchor="b"/>
          <a:lstStyle>
            <a:lvl1pPr algn="l">
              <a:defRPr sz="1050" b="1"/>
            </a:lvl1pPr>
          </a:lstStyle>
          <a:p>
            <a:r>
              <a:rPr lang="ga-IE"/>
              <a:t>Click to edit Master title style</a:t>
            </a:r>
            <a:endParaRPr lang="en-US"/>
          </a:p>
        </p:txBody>
      </p:sp>
      <p:sp>
        <p:nvSpPr>
          <p:cNvPr id="3" name="Picture Placeholder 2"/>
          <p:cNvSpPr>
            <a:spLocks noGrp="1"/>
          </p:cNvSpPr>
          <p:nvPr>
            <p:ph type="pic" idx="1"/>
          </p:nvPr>
        </p:nvSpPr>
        <p:spPr>
          <a:xfrm>
            <a:off x="2390182" y="612800"/>
            <a:ext cx="7314903" cy="4114354"/>
          </a:xfrm>
        </p:spPr>
        <p:txBody>
          <a:bodyPr/>
          <a:lstStyle>
            <a:lvl1pPr marL="0" indent="0">
              <a:buNone/>
              <a:defRPr sz="1650"/>
            </a:lvl1pPr>
            <a:lvl2pPr marL="241093" indent="0">
              <a:buNone/>
              <a:defRPr sz="1500"/>
            </a:lvl2pPr>
            <a:lvl3pPr marL="482186" indent="0">
              <a:buNone/>
              <a:defRPr sz="1275"/>
            </a:lvl3pPr>
            <a:lvl4pPr marL="723279" indent="0">
              <a:buNone/>
              <a:defRPr sz="1050"/>
            </a:lvl4pPr>
            <a:lvl5pPr marL="964372" indent="0">
              <a:buNone/>
              <a:defRPr sz="1050"/>
            </a:lvl5pPr>
            <a:lvl6pPr marL="1205465" indent="0">
              <a:buNone/>
              <a:defRPr sz="1050"/>
            </a:lvl6pPr>
            <a:lvl7pPr marL="1446558" indent="0">
              <a:buNone/>
              <a:defRPr sz="1050"/>
            </a:lvl7pPr>
            <a:lvl8pPr marL="1687651" indent="0">
              <a:buNone/>
              <a:defRPr sz="1050"/>
            </a:lvl8pPr>
            <a:lvl9pPr marL="1928744" indent="0">
              <a:buNone/>
              <a:defRPr sz="1050"/>
            </a:lvl9pPr>
          </a:lstStyle>
          <a:p>
            <a:pPr lvl="0"/>
            <a:r>
              <a:rPr lang="ga-IE" noProof="0">
                <a:sym typeface="Ubuntu Light" charset="0"/>
              </a:rPr>
              <a:t>Drag picture to placeholder or click icon to add</a:t>
            </a:r>
            <a:endParaRPr lang="en-US" noProof="0">
              <a:sym typeface="Ubuntu Light" charset="0"/>
            </a:endParaRPr>
          </a:p>
        </p:txBody>
      </p:sp>
      <p:sp>
        <p:nvSpPr>
          <p:cNvPr id="4" name="Text Placeholder 3"/>
          <p:cNvSpPr>
            <a:spLocks noGrp="1"/>
          </p:cNvSpPr>
          <p:nvPr>
            <p:ph type="body" sz="half" idx="2"/>
          </p:nvPr>
        </p:nvSpPr>
        <p:spPr>
          <a:xfrm>
            <a:off x="2390182" y="5367859"/>
            <a:ext cx="7314903" cy="804788"/>
          </a:xfrm>
        </p:spPr>
        <p:txBody>
          <a:bodyPr/>
          <a:lstStyle>
            <a:lvl1pPr marL="0" indent="0">
              <a:buNone/>
              <a:defRPr sz="750"/>
            </a:lvl1pPr>
            <a:lvl2pPr marL="241093" indent="0">
              <a:buNone/>
              <a:defRPr sz="600"/>
            </a:lvl2pPr>
            <a:lvl3pPr marL="482186" indent="0">
              <a:buNone/>
              <a:defRPr sz="525"/>
            </a:lvl3pPr>
            <a:lvl4pPr marL="723279" indent="0">
              <a:buNone/>
              <a:defRPr sz="450"/>
            </a:lvl4pPr>
            <a:lvl5pPr marL="964372" indent="0">
              <a:buNone/>
              <a:defRPr sz="450"/>
            </a:lvl5pPr>
            <a:lvl6pPr marL="1205465" indent="0">
              <a:buNone/>
              <a:defRPr sz="450"/>
            </a:lvl6pPr>
            <a:lvl7pPr marL="1446558" indent="0">
              <a:buNone/>
              <a:defRPr sz="450"/>
            </a:lvl7pPr>
            <a:lvl8pPr marL="1687651" indent="0">
              <a:buNone/>
              <a:defRPr sz="450"/>
            </a:lvl8pPr>
            <a:lvl9pPr marL="1928744" indent="0">
              <a:buNone/>
              <a:defRPr sz="45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a:latin typeface="Helvetica Neue"/>
              <a:cs typeface="Helvetica Neue"/>
            </a:endParaRPr>
          </a:p>
        </p:txBody>
      </p:sp>
    </p:spTree>
    <p:extLst>
      <p:ext uri="{BB962C8B-B14F-4D97-AF65-F5344CB8AC3E}">
        <p14:creationId xmlns:p14="http://schemas.microsoft.com/office/powerpoint/2010/main" val="293062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1150623"/>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032938" y="2973325"/>
            <a:ext cx="8533805" cy="1752451"/>
          </a:xfr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Tree>
    <p:extLst>
      <p:ext uri="{BB962C8B-B14F-4D97-AF65-F5344CB8AC3E}">
        <p14:creationId xmlns:p14="http://schemas.microsoft.com/office/powerpoint/2010/main" val="266815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Tree>
    <p:extLst>
      <p:ext uri="{BB962C8B-B14F-4D97-AF65-F5344CB8AC3E}">
        <p14:creationId xmlns:p14="http://schemas.microsoft.com/office/powerpoint/2010/main" val="198761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2600180"/>
            <a:ext cx="10362901" cy="1361777"/>
          </a:xfrm>
        </p:spPr>
        <p:txBody>
          <a:bodyPr/>
          <a:lstStyle>
            <a:lvl1pPr algn="l">
              <a:defRPr sz="2800" b="1" cap="all"/>
            </a:lvl1pPr>
          </a:lstStyle>
          <a:p>
            <a:r>
              <a:rPr lang="ga-IE"/>
              <a:t>Click to edit Master title style</a:t>
            </a:r>
            <a:endParaRPr lang="en-US"/>
          </a:p>
        </p:txBody>
      </p:sp>
      <p:sp>
        <p:nvSpPr>
          <p:cNvPr id="3" name="Text Placeholder 2"/>
          <p:cNvSpPr>
            <a:spLocks noGrp="1"/>
          </p:cNvSpPr>
          <p:nvPr>
            <p:ph type="body" idx="1"/>
          </p:nvPr>
        </p:nvSpPr>
        <p:spPr>
          <a:xfrm>
            <a:off x="962919" y="1099991"/>
            <a:ext cx="10362901"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ga-IE"/>
              <a:t>Click to edit Master text styles</a:t>
            </a:r>
          </a:p>
        </p:txBody>
      </p:sp>
    </p:spTree>
    <p:extLst>
      <p:ext uri="{BB962C8B-B14F-4D97-AF65-F5344CB8AC3E}">
        <p14:creationId xmlns:p14="http://schemas.microsoft.com/office/powerpoint/2010/main" val="165796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2375298"/>
            <a:ext cx="5203031"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2375298"/>
            <a:ext cx="5203031"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Tree>
    <p:extLst>
      <p:ext uri="{BB962C8B-B14F-4D97-AF65-F5344CB8AC3E}">
        <p14:creationId xmlns:p14="http://schemas.microsoft.com/office/powerpoint/2010/main" val="209575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2246178"/>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885766"/>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2267026"/>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906614"/>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Tree>
    <p:extLst>
      <p:ext uri="{BB962C8B-B14F-4D97-AF65-F5344CB8AC3E}">
        <p14:creationId xmlns:p14="http://schemas.microsoft.com/office/powerpoint/2010/main" val="390429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Tree>
    <p:extLst>
      <p:ext uri="{BB962C8B-B14F-4D97-AF65-F5344CB8AC3E}">
        <p14:creationId xmlns:p14="http://schemas.microsoft.com/office/powerpoint/2010/main" val="162722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40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1161975"/>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273472"/>
            <a:ext cx="681484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435448"/>
            <a:ext cx="401091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229673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1" y="4800825"/>
            <a:ext cx="7314903" cy="567035"/>
          </a:xfrm>
        </p:spPr>
        <p:txBody>
          <a:bodyPr anchor="b"/>
          <a:lstStyle>
            <a:lvl1pPr algn="l">
              <a:defRPr sz="1400" b="1"/>
            </a:lvl1pPr>
          </a:lstStyle>
          <a:p>
            <a:r>
              <a:rPr lang="ga-IE"/>
              <a:t>Click to edit Master title style</a:t>
            </a:r>
            <a:endParaRPr lang="en-US"/>
          </a:p>
        </p:txBody>
      </p:sp>
      <p:sp>
        <p:nvSpPr>
          <p:cNvPr id="3" name="Picture Placeholder 2"/>
          <p:cNvSpPr>
            <a:spLocks noGrp="1"/>
          </p:cNvSpPr>
          <p:nvPr>
            <p:ph type="pic" idx="1"/>
          </p:nvPr>
        </p:nvSpPr>
        <p:spPr>
          <a:xfrm>
            <a:off x="2390181" y="612800"/>
            <a:ext cx="7314903"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Light" charset="0"/>
              </a:rPr>
              <a:t>Drag picture to placeholder or click icon to add</a:t>
            </a:r>
            <a:endParaRPr lang="en-US" noProof="0">
              <a:sym typeface="Ubuntu Light" charset="0"/>
            </a:endParaRPr>
          </a:p>
        </p:txBody>
      </p:sp>
      <p:sp>
        <p:nvSpPr>
          <p:cNvPr id="4" name="Text Placeholder 3"/>
          <p:cNvSpPr>
            <a:spLocks noGrp="1"/>
          </p:cNvSpPr>
          <p:nvPr>
            <p:ph type="body" sz="half" idx="2"/>
          </p:nvPr>
        </p:nvSpPr>
        <p:spPr>
          <a:xfrm>
            <a:off x="2390181" y="5367859"/>
            <a:ext cx="7314903"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225772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Tree>
    <p:extLst>
      <p:ext uri="{BB962C8B-B14F-4D97-AF65-F5344CB8AC3E}">
        <p14:creationId xmlns:p14="http://schemas.microsoft.com/office/powerpoint/2010/main" val="388789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Tree>
    <p:extLst>
      <p:ext uri="{BB962C8B-B14F-4D97-AF65-F5344CB8AC3E}">
        <p14:creationId xmlns:p14="http://schemas.microsoft.com/office/powerpoint/2010/main" val="188667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Tree>
    <p:extLst>
      <p:ext uri="{BB962C8B-B14F-4D97-AF65-F5344CB8AC3E}">
        <p14:creationId xmlns:p14="http://schemas.microsoft.com/office/powerpoint/2010/main" val="115680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Tree>
    <p:extLst>
      <p:ext uri="{BB962C8B-B14F-4D97-AF65-F5344CB8AC3E}">
        <p14:creationId xmlns:p14="http://schemas.microsoft.com/office/powerpoint/2010/main" val="100897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Tree>
    <p:extLst>
      <p:ext uri="{BB962C8B-B14F-4D97-AF65-F5344CB8AC3E}">
        <p14:creationId xmlns:p14="http://schemas.microsoft.com/office/powerpoint/2010/main" val="421448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43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106962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xfrm>
            <a:off x="738718" y="6470815"/>
            <a:ext cx="4665041" cy="187325"/>
          </a:xfrm>
          <a:prstGeom prst="rect">
            <a:avLst/>
          </a:prstGeom>
          <a:ln/>
        </p:spPr>
        <p:txBody>
          <a:bodyPr/>
          <a:lstStyle>
            <a:lvl1pPr>
              <a:defRPr>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78F6C85-62F1-2E45-BAF4-9247EEFC730C}" type="slidenum">
              <a:rPr kumimoji="0" lang="en-US" sz="1800" b="0" i="0" u="none" strike="noStrike" kern="1200" cap="none" spc="0" normalizeH="0" baseline="0" noProof="0" smtClean="0">
                <a:ln>
                  <a:noFill/>
                </a:ln>
                <a:solidFill>
                  <a:srgbClr val="FFFFFF"/>
                </a:solidFill>
                <a:effectLst/>
                <a:uLnTx/>
                <a:uFillTx/>
                <a:latin typeface="Ubuntu"/>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FFFFF"/>
              </a:solidFill>
              <a:effectLst/>
              <a:uLnTx/>
              <a:uFillTx/>
              <a:latin typeface="Ubuntu"/>
            </a:endParaRPr>
          </a:p>
        </p:txBody>
      </p:sp>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293121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a:ln>
                  <a:noFill/>
                </a:ln>
                <a:solidFill>
                  <a:srgbClr val="2E3333"/>
                </a:solidFill>
                <a:effectLst/>
                <a:uLnTx/>
                <a:uFillTx/>
                <a:latin typeface="Ubuntu" charset="0"/>
                <a:ea typeface="MS PGothic" charset="0"/>
                <a:sym typeface="Ubuntu" charset="0"/>
              </a:rPr>
              <a:t> /  </a:t>
            </a:r>
            <a:r>
              <a:rPr kumimoji="0" lang="en-US" sz="900" b="0" i="0" u="none" strike="noStrike" kern="1200" cap="none" spc="0" normalizeH="0" baseline="0" noProof="0">
                <a:ln>
                  <a:noFill/>
                </a:ln>
                <a:solidFill>
                  <a:srgbClr val="2E3333"/>
                </a:solidFill>
                <a:effectLst/>
                <a:uLnTx/>
                <a:uFillTx/>
                <a:latin typeface="Ubuntu"/>
                <a:ea typeface="MS PGothic" charset="0"/>
                <a:cs typeface="Ubuntu"/>
                <a:sym typeface="Ubuntu" charset="0"/>
              </a:rPr>
              <a:t>Special Olympics Ontario</a:t>
            </a:r>
          </a:p>
        </p:txBody>
      </p:sp>
    </p:spTree>
    <p:extLst>
      <p:ext uri="{BB962C8B-B14F-4D97-AF65-F5344CB8AC3E}">
        <p14:creationId xmlns:p14="http://schemas.microsoft.com/office/powerpoint/2010/main" val="328741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2FADDA2-E13B-F548-856B-05843CC20AFE}" type="slidenum">
              <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endParaRPr>
          </a:p>
        </p:txBody>
      </p:sp>
    </p:spTree>
    <p:extLst>
      <p:ext uri="{BB962C8B-B14F-4D97-AF65-F5344CB8AC3E}">
        <p14:creationId xmlns:p14="http://schemas.microsoft.com/office/powerpoint/2010/main" val="210604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5259849-736F-2C48-9F66-0F7642C7CEF8}" type="slidenum">
              <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endParaRPr>
          </a:p>
        </p:txBody>
      </p:sp>
    </p:spTree>
    <p:extLst>
      <p:ext uri="{BB962C8B-B14F-4D97-AF65-F5344CB8AC3E}">
        <p14:creationId xmlns:p14="http://schemas.microsoft.com/office/powerpoint/2010/main" val="151112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a:ln>
                  <a:noFill/>
                </a:ln>
                <a:solidFill>
                  <a:srgbClr val="2E3333"/>
                </a:solidFill>
                <a:effectLst/>
                <a:uLnTx/>
                <a:uFillTx/>
                <a:latin typeface="Ubuntu" charset="0"/>
                <a:ea typeface="MS PGothic" charset="0"/>
                <a:sym typeface="Ubuntu" charset="0"/>
              </a:rPr>
              <a:t> /  </a:t>
            </a:r>
            <a:r>
              <a:rPr kumimoji="0" lang="en-US" sz="900" b="0" i="0" u="none" strike="noStrike" kern="1200" cap="none" spc="0" normalizeH="0" baseline="0" noProof="0">
                <a:ln>
                  <a:noFill/>
                </a:ln>
                <a:solidFill>
                  <a:srgbClr val="2E3333"/>
                </a:solidFill>
                <a:effectLst/>
                <a:uLnTx/>
                <a:uFillTx/>
                <a:latin typeface="Ubuntu"/>
                <a:ea typeface="MS PGothic" charset="0"/>
                <a:cs typeface="Ubuntu"/>
                <a:sym typeface="Ubuntu" charset="0"/>
              </a:rPr>
              <a:t>Special Olympics Ontario</a:t>
            </a:r>
          </a:p>
        </p:txBody>
      </p:sp>
    </p:spTree>
    <p:extLst>
      <p:ext uri="{BB962C8B-B14F-4D97-AF65-F5344CB8AC3E}">
        <p14:creationId xmlns:p14="http://schemas.microsoft.com/office/powerpoint/2010/main" val="274307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a:ln>
                  <a:noFill/>
                </a:ln>
                <a:solidFill>
                  <a:srgbClr val="2E3333"/>
                </a:solidFill>
                <a:effectLst/>
                <a:uLnTx/>
                <a:uFillTx/>
                <a:latin typeface="Ubuntu" charset="0"/>
                <a:ea typeface="MS PGothic" charset="0"/>
                <a:sym typeface="Ubuntu" charset="0"/>
              </a:rPr>
              <a:t> /  </a:t>
            </a:r>
            <a:r>
              <a:rPr kumimoji="0" lang="en-US" sz="900" b="0" i="0" u="none" strike="noStrike" kern="1200" cap="none" spc="0" normalizeH="0" baseline="0" noProof="0">
                <a:ln>
                  <a:noFill/>
                </a:ln>
                <a:solidFill>
                  <a:srgbClr val="2E3333"/>
                </a:solidFill>
                <a:effectLst/>
                <a:uLnTx/>
                <a:uFillTx/>
                <a:latin typeface="Ubuntu"/>
                <a:ea typeface="MS PGothic" charset="0"/>
                <a:cs typeface="Ubuntu"/>
                <a:sym typeface="Ubuntu" charset="0"/>
              </a:rPr>
              <a:t>Special Olympics Ontario</a:t>
            </a:r>
          </a:p>
        </p:txBody>
      </p:sp>
    </p:spTree>
    <p:extLst>
      <p:ext uri="{BB962C8B-B14F-4D97-AF65-F5344CB8AC3E}">
        <p14:creationId xmlns:p14="http://schemas.microsoft.com/office/powerpoint/2010/main" val="40721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a:ln>
                  <a:noFill/>
                </a:ln>
                <a:solidFill>
                  <a:srgbClr val="2E3333"/>
                </a:solidFill>
                <a:effectLst/>
                <a:uLnTx/>
                <a:uFillTx/>
                <a:latin typeface="Ubuntu" charset="0"/>
                <a:ea typeface="MS PGothic" charset="0"/>
                <a:sym typeface="Ubuntu" charset="0"/>
              </a:rPr>
              <a:t> /  </a:t>
            </a:r>
            <a:r>
              <a:rPr kumimoji="0" lang="en-US" sz="900" b="0" i="0" u="none" strike="noStrike" kern="1200" cap="none" spc="0" normalizeH="0" baseline="0" noProof="0">
                <a:ln>
                  <a:noFill/>
                </a:ln>
                <a:solidFill>
                  <a:srgbClr val="2E3333"/>
                </a:solidFill>
                <a:effectLst/>
                <a:uLnTx/>
                <a:uFillTx/>
                <a:latin typeface="Ubuntu"/>
                <a:ea typeface="MS PGothic" charset="0"/>
                <a:cs typeface="Ubuntu"/>
                <a:sym typeface="Ubuntu" charset="0"/>
              </a:rPr>
              <a:t>Special Olympics Ontario</a:t>
            </a:r>
          </a:p>
        </p:txBody>
      </p:sp>
    </p:spTree>
    <p:extLst>
      <p:ext uri="{BB962C8B-B14F-4D97-AF65-F5344CB8AC3E}">
        <p14:creationId xmlns:p14="http://schemas.microsoft.com/office/powerpoint/2010/main" val="169578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a:ln>
                  <a:noFill/>
                </a:ln>
                <a:solidFill>
                  <a:srgbClr val="2E3333"/>
                </a:solidFill>
                <a:effectLst/>
                <a:uLnTx/>
                <a:uFillTx/>
                <a:latin typeface="Ubuntu" charset="0"/>
                <a:ea typeface="MS PGothic" charset="0"/>
                <a:sym typeface="Ubuntu" charset="0"/>
              </a:rPr>
              <a:t> /  </a:t>
            </a:r>
            <a:r>
              <a:rPr kumimoji="0" lang="en-US" sz="900" b="0" i="0" u="none" strike="noStrike" kern="1200" cap="none" spc="0" normalizeH="0" baseline="0" noProof="0">
                <a:ln>
                  <a:noFill/>
                </a:ln>
                <a:solidFill>
                  <a:srgbClr val="2E3333"/>
                </a:solidFill>
                <a:effectLst/>
                <a:uLnTx/>
                <a:uFillTx/>
                <a:latin typeface="Ubuntu"/>
                <a:ea typeface="MS PGothic" charset="0"/>
                <a:cs typeface="Ubuntu"/>
                <a:sym typeface="Ubuntu" charset="0"/>
              </a:rPr>
              <a:t>Special Olympics Program Name</a:t>
            </a:r>
          </a:p>
        </p:txBody>
      </p:sp>
    </p:spTree>
    <p:extLst>
      <p:ext uri="{BB962C8B-B14F-4D97-AF65-F5344CB8AC3E}">
        <p14:creationId xmlns:p14="http://schemas.microsoft.com/office/powerpoint/2010/main" val="188976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78F6C85-62F1-2E45-BAF4-9247EEFC730C}" type="slidenum">
              <a:rPr kumimoji="0" lang="en-US" sz="900" b="0" i="0" u="none" strike="noStrike" kern="1200" cap="none" spc="0" normalizeH="0" baseline="0" noProof="0" smtClean="0">
                <a:ln>
                  <a:noFill/>
                </a:ln>
                <a:solidFill>
                  <a:srgbClr val="FFFFFF"/>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Ubuntu" charset="0"/>
              <a:ea typeface="MS PGothic" charset="0"/>
              <a:sym typeface="Ubuntu" charset="0"/>
            </a:endParaRPr>
          </a:p>
        </p:txBody>
      </p:sp>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420421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anchor="ctr"/>
          <a:lstStyle/>
          <a:p>
            <a:pPr marL="0" marR="0" lvl="0" indent="0" algn="ctr" defTabSz="457011"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uLnTx/>
              <a:uFillTx/>
              <a:latin typeface="Ubuntu"/>
            </a:endParaRPr>
          </a:p>
        </p:txBody>
      </p:sp>
    </p:spTree>
    <p:extLst>
      <p:ext uri="{BB962C8B-B14F-4D97-AF65-F5344CB8AC3E}">
        <p14:creationId xmlns:p14="http://schemas.microsoft.com/office/powerpoint/2010/main" val="20070481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a:ln>
                  <a:noFill/>
                </a:ln>
                <a:solidFill>
                  <a:srgbClr val="2E3333"/>
                </a:solidFill>
                <a:effectLst/>
                <a:uLnTx/>
                <a:uFillTx/>
                <a:latin typeface="Ubuntu" charset="0"/>
                <a:ea typeface="MS PGothic" charset="0"/>
                <a:sym typeface="Ubuntu" charset="0"/>
              </a:rPr>
              <a:t> /  </a:t>
            </a:r>
            <a:r>
              <a:rPr kumimoji="0" lang="en-US" sz="900" b="0" i="0" u="none" strike="noStrike" kern="1200" cap="none" spc="0" normalizeH="0" baseline="0" noProof="0">
                <a:ln>
                  <a:noFill/>
                </a:ln>
                <a:solidFill>
                  <a:srgbClr val="2E3333"/>
                </a:solidFill>
                <a:effectLst/>
                <a:uLnTx/>
                <a:uFillTx/>
                <a:latin typeface="Ubuntu"/>
                <a:ea typeface="MS PGothic" charset="0"/>
                <a:cs typeface="Ubuntu"/>
                <a:sym typeface="Ubuntu" charset="0"/>
              </a:rPr>
              <a:t>Special Olympics Ontario</a:t>
            </a:r>
          </a:p>
        </p:txBody>
      </p:sp>
    </p:spTree>
    <p:extLst>
      <p:ext uri="{BB962C8B-B14F-4D97-AF65-F5344CB8AC3E}">
        <p14:creationId xmlns:p14="http://schemas.microsoft.com/office/powerpoint/2010/main" val="204669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2FADDA2-E13B-F548-856B-05843CC20AFE}" type="slidenum">
              <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endParaRPr>
          </a:p>
        </p:txBody>
      </p:sp>
    </p:spTree>
    <p:extLst>
      <p:ext uri="{BB962C8B-B14F-4D97-AF65-F5344CB8AC3E}">
        <p14:creationId xmlns:p14="http://schemas.microsoft.com/office/powerpoint/2010/main" val="374510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5259849-736F-2C48-9F66-0F7642C7CEF8}" type="slidenum">
              <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endParaRPr>
          </a:p>
        </p:txBody>
      </p:sp>
    </p:spTree>
    <p:extLst>
      <p:ext uri="{BB962C8B-B14F-4D97-AF65-F5344CB8AC3E}">
        <p14:creationId xmlns:p14="http://schemas.microsoft.com/office/powerpoint/2010/main" val="380535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a:ln>
                  <a:noFill/>
                </a:ln>
                <a:solidFill>
                  <a:srgbClr val="2E3333"/>
                </a:solidFill>
                <a:effectLst/>
                <a:uLnTx/>
                <a:uFillTx/>
                <a:latin typeface="Ubuntu" charset="0"/>
                <a:ea typeface="MS PGothic" charset="0"/>
                <a:sym typeface="Ubuntu" charset="0"/>
              </a:rPr>
              <a:t> /  </a:t>
            </a:r>
            <a:r>
              <a:rPr kumimoji="0" lang="en-US" sz="900" b="0" i="0" u="none" strike="noStrike" kern="1200" cap="none" spc="0" normalizeH="0" baseline="0" noProof="0">
                <a:ln>
                  <a:noFill/>
                </a:ln>
                <a:solidFill>
                  <a:srgbClr val="2E3333"/>
                </a:solidFill>
                <a:effectLst/>
                <a:uLnTx/>
                <a:uFillTx/>
                <a:latin typeface="Ubuntu"/>
                <a:ea typeface="MS PGothic" charset="0"/>
                <a:cs typeface="Ubuntu"/>
                <a:sym typeface="Ubuntu" charset="0"/>
              </a:rPr>
              <a:t>Special Olympics Ontario</a:t>
            </a:r>
          </a:p>
        </p:txBody>
      </p:sp>
    </p:spTree>
    <p:extLst>
      <p:ext uri="{BB962C8B-B14F-4D97-AF65-F5344CB8AC3E}">
        <p14:creationId xmlns:p14="http://schemas.microsoft.com/office/powerpoint/2010/main" val="275537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a:ln>
                  <a:noFill/>
                </a:ln>
                <a:solidFill>
                  <a:srgbClr val="2E3333"/>
                </a:solidFill>
                <a:effectLst/>
                <a:uLnTx/>
                <a:uFillTx/>
                <a:latin typeface="Ubuntu" charset="0"/>
                <a:ea typeface="MS PGothic" charset="0"/>
                <a:sym typeface="Ubuntu" charset="0"/>
              </a:rPr>
              <a:t> /  </a:t>
            </a:r>
            <a:r>
              <a:rPr kumimoji="0" lang="en-US" sz="900" b="0" i="0" u="none" strike="noStrike" kern="1200" cap="none" spc="0" normalizeH="0" baseline="0" noProof="0">
                <a:ln>
                  <a:noFill/>
                </a:ln>
                <a:solidFill>
                  <a:srgbClr val="2E3333"/>
                </a:solidFill>
                <a:effectLst/>
                <a:uLnTx/>
                <a:uFillTx/>
                <a:latin typeface="Ubuntu"/>
                <a:ea typeface="MS PGothic" charset="0"/>
                <a:cs typeface="Ubuntu"/>
                <a:sym typeface="Ubuntu" charset="0"/>
              </a:rPr>
              <a:t>Special Olympics Ontario</a:t>
            </a:r>
          </a:p>
        </p:txBody>
      </p:sp>
    </p:spTree>
    <p:extLst>
      <p:ext uri="{BB962C8B-B14F-4D97-AF65-F5344CB8AC3E}">
        <p14:creationId xmlns:p14="http://schemas.microsoft.com/office/powerpoint/2010/main" val="275475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a:ln>
                  <a:noFill/>
                </a:ln>
                <a:solidFill>
                  <a:srgbClr val="2E3333"/>
                </a:solidFill>
                <a:effectLst/>
                <a:uLnTx/>
                <a:uFillTx/>
                <a:latin typeface="Ubuntu" charset="0"/>
                <a:ea typeface="MS PGothic" charset="0"/>
                <a:sym typeface="Ubuntu" charset="0"/>
              </a:rPr>
              <a:t> /  </a:t>
            </a:r>
            <a:r>
              <a:rPr kumimoji="0" lang="en-US" sz="900" b="0" i="0" u="none" strike="noStrike" kern="1200" cap="none" spc="0" normalizeH="0" baseline="0" noProof="0">
                <a:ln>
                  <a:noFill/>
                </a:ln>
                <a:solidFill>
                  <a:srgbClr val="2E3333"/>
                </a:solidFill>
                <a:effectLst/>
                <a:uLnTx/>
                <a:uFillTx/>
                <a:latin typeface="Ubuntu"/>
                <a:ea typeface="MS PGothic" charset="0"/>
                <a:cs typeface="Ubuntu"/>
                <a:sym typeface="Ubuntu" charset="0"/>
              </a:rPr>
              <a:t>Special Olympics Ontario</a:t>
            </a:r>
          </a:p>
        </p:txBody>
      </p:sp>
    </p:spTree>
    <p:extLst>
      <p:ext uri="{BB962C8B-B14F-4D97-AF65-F5344CB8AC3E}">
        <p14:creationId xmlns:p14="http://schemas.microsoft.com/office/powerpoint/2010/main" val="118135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a:ln>
                  <a:noFill/>
                </a:ln>
                <a:solidFill>
                  <a:srgbClr val="2E3333"/>
                </a:solidFill>
                <a:effectLst/>
                <a:uLnTx/>
                <a:uFillTx/>
                <a:latin typeface="Ubuntu" charset="0"/>
                <a:ea typeface="MS PGothic" charset="0"/>
                <a:sym typeface="Ubuntu" charset="0"/>
              </a:rPr>
              <a:t> /  </a:t>
            </a:r>
            <a:r>
              <a:rPr kumimoji="0" lang="en-US" sz="900" b="0" i="0" u="none" strike="noStrike" kern="1200" cap="none" spc="0" normalizeH="0" baseline="0" noProof="0">
                <a:ln>
                  <a:noFill/>
                </a:ln>
                <a:solidFill>
                  <a:srgbClr val="2E3333"/>
                </a:solidFill>
                <a:effectLst/>
                <a:uLnTx/>
                <a:uFillTx/>
                <a:latin typeface="Ubuntu"/>
                <a:ea typeface="MS PGothic" charset="0"/>
                <a:cs typeface="Ubuntu"/>
                <a:sym typeface="Ubuntu" charset="0"/>
              </a:rPr>
              <a:t>Special Olympics Program Name</a:t>
            </a:r>
          </a:p>
        </p:txBody>
      </p:sp>
    </p:spTree>
    <p:extLst>
      <p:ext uri="{BB962C8B-B14F-4D97-AF65-F5344CB8AC3E}">
        <p14:creationId xmlns:p14="http://schemas.microsoft.com/office/powerpoint/2010/main" val="216249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78F6C85-62F1-2E45-BAF4-9247EEFC730C}" type="slidenum">
              <a:rPr kumimoji="0" lang="en-US" sz="900" b="0" i="0" u="none" strike="noStrike" kern="1200" cap="none" spc="0" normalizeH="0" baseline="0" noProof="0" smtClean="0">
                <a:ln>
                  <a:noFill/>
                </a:ln>
                <a:solidFill>
                  <a:srgbClr val="FFFFFF"/>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Ubuntu" charset="0"/>
              <a:ea typeface="MS PGothic" charset="0"/>
              <a:sym typeface="Ubuntu" charset="0"/>
            </a:endParaRPr>
          </a:p>
        </p:txBody>
      </p:sp>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234286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1687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870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3947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2797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1055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4305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572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5494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5644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4470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3872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Shape 91">
            <a:extLst>
              <a:ext uri="{FF2B5EF4-FFF2-40B4-BE49-F238E27FC236}">
                <a16:creationId xmlns:a16="http://schemas.microsoft.com/office/drawing/2014/main" id="{C1BB9697-AED7-4BCD-BF06-0AEE3EE63A08}"/>
              </a:ext>
            </a:extLst>
          </p:cNvPr>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1A7ABE-CF59-4082-9331-86A58D7B94A7}" type="slidenum">
              <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238677527"/>
      </p:ext>
    </p:extLst>
  </p:cSld>
  <p:clrMapOvr>
    <a:masterClrMapping/>
  </p:clrMapOvr>
  <p:transition spd="med">
    <p:fade thruBlk="1"/>
  </p:transition>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Shape 14">
            <a:extLst>
              <a:ext uri="{FF2B5EF4-FFF2-40B4-BE49-F238E27FC236}">
                <a16:creationId xmlns:a16="http://schemas.microsoft.com/office/drawing/2014/main" id="{C3300FB4-97CE-4B8A-969B-60BC08CF4F22}"/>
              </a:ext>
            </a:extLst>
          </p:cNvPr>
          <p:cNvSpPr txBox="1">
            <a:spLocks noGrp="1"/>
          </p:cNvSpPr>
          <p:nvPr>
            <p:ph type="title"/>
          </p:nvPr>
        </p:nvSpPr>
        <p:spPr>
          <a:xfrm>
            <a:off x="415600" y="2867801"/>
            <a:ext cx="11360797" cy="1122395"/>
          </a:xfrm>
        </p:spPr>
        <p:txBody>
          <a:bodyPr anchor="ctr" anchorCtr="1"/>
          <a:lstStyle>
            <a:lvl1pPr algn="ctr">
              <a:defRPr sz="4800"/>
            </a:lvl1pPr>
          </a:lstStyle>
          <a:p>
            <a:pPr lvl="0"/>
            <a:endParaRPr lang="en-CA"/>
          </a:p>
        </p:txBody>
      </p:sp>
      <p:sp>
        <p:nvSpPr>
          <p:cNvPr id="3" name="Shape 15">
            <a:extLst>
              <a:ext uri="{FF2B5EF4-FFF2-40B4-BE49-F238E27FC236}">
                <a16:creationId xmlns:a16="http://schemas.microsoft.com/office/drawing/2014/main" id="{9640FC3E-7046-41C5-8C83-0CD037270C4C}"/>
              </a:ext>
            </a:extLst>
          </p:cNvPr>
          <p:cNvSpPr txBox="1">
            <a:spLocks noGrp="1"/>
          </p:cNvSpPr>
          <p:nvPr>
            <p:ph type="sldNum" sz="quarter" idx="8"/>
          </p:nvPr>
        </p:nvSpPr>
        <p:spPr/>
        <p:txBody>
          <a:bodyPr/>
          <a:lstStyle>
            <a:lvl1pPr algn="l">
              <a:defRPr sz="19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0915DC9-5EEC-493F-BF81-32C2416DF30C}" type="slidenum">
              <a:rPr kumimoji="0" sz="19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70537"/>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949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8804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3399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677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2568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418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2840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1987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0078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779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8858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Shape 91">
            <a:extLst>
              <a:ext uri="{FF2B5EF4-FFF2-40B4-BE49-F238E27FC236}">
                <a16:creationId xmlns:a16="http://schemas.microsoft.com/office/drawing/2014/main" id="{C1BB9697-AED7-4BCD-BF06-0AEE3EE63A08}"/>
              </a:ext>
            </a:extLst>
          </p:cNvPr>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1A7ABE-CF59-4082-9331-86A58D7B94A7}" type="slidenum">
              <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43765332"/>
      </p:ext>
    </p:extLst>
  </p:cSld>
  <p:clrMapOvr>
    <a:masterClrMapping/>
  </p:clrMapOvr>
  <p:transition spd="med">
    <p:fade thruBlk="1"/>
  </p:transition>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Shape 14">
            <a:extLst>
              <a:ext uri="{FF2B5EF4-FFF2-40B4-BE49-F238E27FC236}">
                <a16:creationId xmlns:a16="http://schemas.microsoft.com/office/drawing/2014/main" id="{C3300FB4-97CE-4B8A-969B-60BC08CF4F22}"/>
              </a:ext>
            </a:extLst>
          </p:cNvPr>
          <p:cNvSpPr txBox="1">
            <a:spLocks noGrp="1"/>
          </p:cNvSpPr>
          <p:nvPr>
            <p:ph type="title"/>
          </p:nvPr>
        </p:nvSpPr>
        <p:spPr>
          <a:xfrm>
            <a:off x="415600" y="2867801"/>
            <a:ext cx="11360797" cy="1122395"/>
          </a:xfrm>
        </p:spPr>
        <p:txBody>
          <a:bodyPr anchor="ctr" anchorCtr="1"/>
          <a:lstStyle>
            <a:lvl1pPr algn="ctr">
              <a:defRPr sz="4800"/>
            </a:lvl1pPr>
          </a:lstStyle>
          <a:p>
            <a:pPr lvl="0"/>
            <a:endParaRPr lang="en-CA"/>
          </a:p>
        </p:txBody>
      </p:sp>
      <p:sp>
        <p:nvSpPr>
          <p:cNvPr id="3" name="Shape 15">
            <a:extLst>
              <a:ext uri="{FF2B5EF4-FFF2-40B4-BE49-F238E27FC236}">
                <a16:creationId xmlns:a16="http://schemas.microsoft.com/office/drawing/2014/main" id="{9640FC3E-7046-41C5-8C83-0CD037270C4C}"/>
              </a:ext>
            </a:extLst>
          </p:cNvPr>
          <p:cNvSpPr txBox="1">
            <a:spLocks noGrp="1"/>
          </p:cNvSpPr>
          <p:nvPr>
            <p:ph type="sldNum" sz="quarter" idx="8"/>
          </p:nvPr>
        </p:nvSpPr>
        <p:spPr/>
        <p:txBody>
          <a:bodyPr/>
          <a:lstStyle>
            <a:lvl1pPr algn="l">
              <a:defRPr sz="19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0915DC9-5EEC-493F-BF81-32C2416DF30C}" type="slidenum">
              <a:rPr kumimoji="0" sz="19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529716"/>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40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image" Target="../media/image3.png"/><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theme" Target="../theme/theme10.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3.png"/><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2.pn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2.png"/><Relationship Id="rId5" Type="http://schemas.openxmlformats.org/officeDocument/2006/relationships/slideLayout" Target="../slideLayouts/slideLayout43.xml"/><Relationship Id="rId10"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image" Target="../media/image3.png"/><Relationship Id="rId4" Type="http://schemas.openxmlformats.org/officeDocument/2006/relationships/slideLayout" Target="../slideLayouts/slideLayout51.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3.png"/><Relationship Id="rId5" Type="http://schemas.openxmlformats.org/officeDocument/2006/relationships/slideLayout" Target="../slideLayouts/slideLayout60.xml"/><Relationship Id="rId10" Type="http://schemas.openxmlformats.org/officeDocument/2006/relationships/theme" Target="../theme/theme7.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10" Type="http://schemas.openxmlformats.org/officeDocument/2006/relationships/image" Target="../media/image3.png"/><Relationship Id="rId4" Type="http://schemas.openxmlformats.org/officeDocument/2006/relationships/slideLayout" Target="../slideLayouts/slideLayout68.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slideLayout" Target="../slideLayouts/slideLayout111.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42" Type="http://schemas.openxmlformats.org/officeDocument/2006/relationships/slideLayout" Target="../slideLayouts/slideLayout114.xml"/><Relationship Id="rId47" Type="http://schemas.openxmlformats.org/officeDocument/2006/relationships/slideLayout" Target="../slideLayouts/slideLayout119.xml"/><Relationship Id="rId50" Type="http://schemas.openxmlformats.org/officeDocument/2006/relationships/slideLayout" Target="../slideLayouts/slideLayout122.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9" Type="http://schemas.openxmlformats.org/officeDocument/2006/relationships/slideLayout" Target="../slideLayouts/slideLayout101.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40" Type="http://schemas.openxmlformats.org/officeDocument/2006/relationships/slideLayout" Target="../slideLayouts/slideLayout112.xml"/><Relationship Id="rId45" Type="http://schemas.openxmlformats.org/officeDocument/2006/relationships/slideLayout" Target="../slideLayouts/slideLayout117.xml"/><Relationship Id="rId53" Type="http://schemas.openxmlformats.org/officeDocument/2006/relationships/theme" Target="../theme/theme9.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4" Type="http://schemas.openxmlformats.org/officeDocument/2006/relationships/slideLayout" Target="../slideLayouts/slideLayout116.xml"/><Relationship Id="rId52" Type="http://schemas.openxmlformats.org/officeDocument/2006/relationships/slideLayout" Target="../slideLayouts/slideLayout124.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43" Type="http://schemas.openxmlformats.org/officeDocument/2006/relationships/slideLayout" Target="../slideLayouts/slideLayout115.xml"/><Relationship Id="rId48" Type="http://schemas.openxmlformats.org/officeDocument/2006/relationships/slideLayout" Target="../slideLayouts/slideLayout120.xml"/><Relationship Id="rId8" Type="http://schemas.openxmlformats.org/officeDocument/2006/relationships/slideLayout" Target="../slideLayouts/slideLayout80.xml"/><Relationship Id="rId51" Type="http://schemas.openxmlformats.org/officeDocument/2006/relationships/slideLayout" Target="../slideLayouts/slideLayout123.xml"/><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 Id="rId46" Type="http://schemas.openxmlformats.org/officeDocument/2006/relationships/slideLayout" Target="../slideLayouts/slideLayout118.xml"/><Relationship Id="rId20" Type="http://schemas.openxmlformats.org/officeDocument/2006/relationships/slideLayout" Target="../slideLayouts/slideLayout92.xml"/><Relationship Id="rId41" Type="http://schemas.openxmlformats.org/officeDocument/2006/relationships/slideLayout" Target="../slideLayouts/slideLayout113.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4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726282" y="1741289"/>
            <a:ext cx="10548937" cy="4464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Ubuntu" charset="0"/>
              </a:rPr>
              <a:t>Click to edit Master text styles</a:t>
            </a:r>
          </a:p>
          <a:p>
            <a:pPr lvl="1"/>
            <a:r>
              <a:rPr lang="en-US">
                <a:sym typeface="Ubuntu Light" charset="0"/>
              </a:rPr>
              <a:t>Second level</a:t>
            </a:r>
          </a:p>
          <a:p>
            <a:pPr lvl="2"/>
            <a:r>
              <a:rPr lang="en-US">
                <a:sym typeface="Ubuntu Light" charset="0"/>
              </a:rPr>
              <a:t>Third level</a:t>
            </a:r>
          </a:p>
          <a:p>
            <a:pPr lvl="3"/>
            <a:r>
              <a:rPr lang="en-US">
                <a:sym typeface="Ubuntu Light" charset="0"/>
              </a:rPr>
              <a:t>Fourth level</a:t>
            </a:r>
          </a:p>
          <a:p>
            <a:pPr lvl="4"/>
            <a:r>
              <a:rPr lang="en-US">
                <a:sym typeface="Ubuntu Light" charset="0"/>
              </a:rPr>
              <a:t>Fifth level</a:t>
            </a:r>
          </a:p>
        </p:txBody>
      </p:sp>
      <p:sp>
        <p:nvSpPr>
          <p:cNvPr id="2051" name="Rectangle 3"/>
          <p:cNvSpPr>
            <a:spLocks noGrp="1" noChangeArrowheads="1"/>
          </p:cNvSpPr>
          <p:nvPr>
            <p:ph type="title"/>
          </p:nvPr>
        </p:nvSpPr>
        <p:spPr bwMode="auto">
          <a:xfrm>
            <a:off x="726282" y="366118"/>
            <a:ext cx="10537031" cy="839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Ubuntu Light" charset="0"/>
              </a:rPr>
              <a:t>Click to edit Master title style</a:t>
            </a:r>
          </a:p>
        </p:txBody>
      </p:sp>
      <p:sp>
        <p:nvSpPr>
          <p:cNvPr id="2052" name="Text Box 4"/>
          <p:cNvSpPr txBox="1">
            <a:spLocks noGrp="1" noChangeArrowheads="1"/>
          </p:cNvSpPr>
          <p:nvPr>
            <p:ph type="sldNum" sz="quarter" idx="4"/>
          </p:nvPr>
        </p:nvSpPr>
        <p:spPr bwMode="auto">
          <a:xfrm>
            <a:off x="738188" y="6581181"/>
            <a:ext cx="267891" cy="187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l" eaLnBrk="1" hangingPunct="1">
              <a:defRPr sz="844">
                <a:solidFill>
                  <a:schemeClr val="tx1"/>
                </a:solidFill>
                <a:latin typeface="Ubuntu" pitchFamily="34" charset="0"/>
                <a:ea typeface="MS PGothic" pitchFamily="34" charset="-128"/>
                <a:sym typeface="Ubuntu" pitchFamily="34" charset="0"/>
              </a:defRPr>
            </a:lvl1pPr>
            <a:lvl2pPr marL="522368" indent="-200911" eaLnBrk="0" hangingPunct="0">
              <a:defRPr sz="2953">
                <a:solidFill>
                  <a:srgbClr val="000000"/>
                </a:solidFill>
                <a:latin typeface="Gill Sans" charset="0"/>
                <a:ea typeface="ヒラギノ角ゴ ProN W3" charset="-128"/>
                <a:sym typeface="Gill Sans" charset="0"/>
              </a:defRPr>
            </a:lvl2pPr>
            <a:lvl3pPr marL="803643" indent="-160729" eaLnBrk="0" hangingPunct="0">
              <a:defRPr sz="2953">
                <a:solidFill>
                  <a:srgbClr val="000000"/>
                </a:solidFill>
                <a:latin typeface="Gill Sans" charset="0"/>
                <a:ea typeface="ヒラギノ角ゴ ProN W3" charset="-128"/>
                <a:sym typeface="Gill Sans" charset="0"/>
              </a:defRPr>
            </a:lvl3pPr>
            <a:lvl4pPr marL="1125101" indent="-160729" eaLnBrk="0" hangingPunct="0">
              <a:defRPr sz="2953">
                <a:solidFill>
                  <a:srgbClr val="000000"/>
                </a:solidFill>
                <a:latin typeface="Gill Sans" charset="0"/>
                <a:ea typeface="ヒラギノ角ゴ ProN W3" charset="-128"/>
                <a:sym typeface="Gill Sans" charset="0"/>
              </a:defRPr>
            </a:lvl4pPr>
            <a:lvl5pPr marL="1446558" indent="-160729" eaLnBrk="0" hangingPunct="0">
              <a:defRPr sz="2953">
                <a:solidFill>
                  <a:srgbClr val="000000"/>
                </a:solidFill>
                <a:latin typeface="Gill Sans" charset="0"/>
                <a:ea typeface="ヒラギノ角ゴ ProN W3" charset="-128"/>
                <a:sym typeface="Gill Sans" charset="0"/>
              </a:defRPr>
            </a:lvl5pPr>
            <a:lvl6pPr marL="1768015" indent="-160729" algn="ctr" eaLnBrk="0" fontAlgn="base" hangingPunct="0">
              <a:spcBef>
                <a:spcPct val="0"/>
              </a:spcBef>
              <a:spcAft>
                <a:spcPct val="0"/>
              </a:spcAft>
              <a:defRPr sz="2953">
                <a:solidFill>
                  <a:srgbClr val="000000"/>
                </a:solidFill>
                <a:latin typeface="Gill Sans" charset="0"/>
                <a:ea typeface="ヒラギノ角ゴ ProN W3" charset="-128"/>
                <a:sym typeface="Gill Sans" charset="0"/>
              </a:defRPr>
            </a:lvl6pPr>
            <a:lvl7pPr marL="2089473" indent="-160729" algn="ctr" eaLnBrk="0" fontAlgn="base" hangingPunct="0">
              <a:spcBef>
                <a:spcPct val="0"/>
              </a:spcBef>
              <a:spcAft>
                <a:spcPct val="0"/>
              </a:spcAft>
              <a:defRPr sz="2953">
                <a:solidFill>
                  <a:srgbClr val="000000"/>
                </a:solidFill>
                <a:latin typeface="Gill Sans" charset="0"/>
                <a:ea typeface="ヒラギノ角ゴ ProN W3" charset="-128"/>
                <a:sym typeface="Gill Sans" charset="0"/>
              </a:defRPr>
            </a:lvl7pPr>
            <a:lvl8pPr marL="2410930" indent="-160729" algn="ctr" eaLnBrk="0" fontAlgn="base" hangingPunct="0">
              <a:spcBef>
                <a:spcPct val="0"/>
              </a:spcBef>
              <a:spcAft>
                <a:spcPct val="0"/>
              </a:spcAft>
              <a:defRPr sz="2953">
                <a:solidFill>
                  <a:srgbClr val="000000"/>
                </a:solidFill>
                <a:latin typeface="Gill Sans" charset="0"/>
                <a:ea typeface="ヒラギノ角ゴ ProN W3" charset="-128"/>
                <a:sym typeface="Gill Sans" charset="0"/>
              </a:defRPr>
            </a:lvl8pPr>
            <a:lvl9pPr marL="2732387" indent="-160729" algn="ctr" eaLnBrk="0" fontAlgn="base" hangingPunct="0">
              <a:spcBef>
                <a:spcPct val="0"/>
              </a:spcBef>
              <a:spcAft>
                <a:spcPct val="0"/>
              </a:spcAft>
              <a:defRPr sz="2953">
                <a:solidFill>
                  <a:srgbClr val="000000"/>
                </a:solidFill>
                <a:latin typeface="Gill Sans" charset="0"/>
                <a:ea typeface="ヒラギノ角ゴ ProN W3" charset="-128"/>
                <a:sym typeface="Gill Sans" charset="0"/>
              </a:defRPr>
            </a:lvl9pPr>
          </a:lstStyle>
          <a:p>
            <a:pPr fontAlgn="base">
              <a:spcBef>
                <a:spcPct val="0"/>
              </a:spcBef>
              <a:spcAft>
                <a:spcPct val="0"/>
              </a:spcAft>
              <a:defRPr/>
            </a:pPr>
            <a:fld id="{A33A24BB-C78A-469D-B3CF-B2FAC1F02A09}"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2054" name="Rectangle 5"/>
          <p:cNvSpPr>
            <a:spLocks/>
          </p:cNvSpPr>
          <p:nvPr/>
        </p:nvSpPr>
        <p:spPr bwMode="auto">
          <a:xfrm>
            <a:off x="1052217" y="6609989"/>
            <a:ext cx="835165" cy="12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44" b="0" i="0" u="none" strike="noStrike" kern="1200" cap="none" spc="0" normalizeH="0" baseline="0" noProof="0">
                <a:ln>
                  <a:noFill/>
                </a:ln>
                <a:solidFill>
                  <a:srgbClr val="4F5146"/>
                </a:solidFill>
                <a:effectLst/>
                <a:uLnTx/>
                <a:uFillTx/>
                <a:latin typeface="Ubuntu"/>
                <a:ea typeface="MS PGothic" pitchFamily="34" charset="-128"/>
                <a:sym typeface="Ubuntu" pitchFamily="34" charset="0"/>
              </a:rPr>
              <a:t>Special Olympics</a:t>
            </a:r>
          </a:p>
        </p:txBody>
      </p:sp>
      <p:sp>
        <p:nvSpPr>
          <p:cNvPr id="2055" name="Line 6"/>
          <p:cNvSpPr>
            <a:spLocks noChangeShapeType="1"/>
          </p:cNvSpPr>
          <p:nvPr/>
        </p:nvSpPr>
        <p:spPr bwMode="auto">
          <a:xfrm>
            <a:off x="748606" y="6518672"/>
            <a:ext cx="10519172" cy="0"/>
          </a:xfrm>
          <a:prstGeom prst="line">
            <a:avLst/>
          </a:prstGeom>
          <a:noFill/>
          <a:ln w="6350">
            <a:solidFill>
              <a:srgbClr val="808080"/>
            </a:solidFill>
            <a:miter lim="800000"/>
            <a:headEnd/>
            <a:tailEnd/>
          </a:ln>
          <a:extLst>
            <a:ext uri="{909E8E84-426E-40DD-AFC4-6F175D3DCCD1}">
              <a14:hiddenFill xmlns:a14="http://schemas.microsoft.com/office/drawing/2010/main">
                <a:noFill/>
              </a14:hiddenFill>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953" b="0" i="0" u="none" strike="noStrike" kern="1200" cap="none" spc="0" normalizeH="0" baseline="0" noProof="0">
              <a:ln>
                <a:noFill/>
              </a:ln>
              <a:solidFill>
                <a:srgbClr val="000000"/>
              </a:solidFill>
              <a:effectLst/>
              <a:uLnTx/>
              <a:uFillTx/>
              <a:latin typeface="Gill Sans" charset="0"/>
              <a:sym typeface="Gill Sans" charset="0"/>
            </a:endParaRPr>
          </a:p>
        </p:txBody>
      </p:sp>
    </p:spTree>
    <p:extLst>
      <p:ext uri="{BB962C8B-B14F-4D97-AF65-F5344CB8AC3E}">
        <p14:creationId xmlns:p14="http://schemas.microsoft.com/office/powerpoint/2010/main" val="3384034681"/>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2" r:id="rId9"/>
    <p:sldLayoutId id="2147484373" r:id="rId10"/>
    <p:sldLayoutId id="2147484374" r:id="rId11"/>
    <p:sldLayoutId id="2147484375" r:id="rId12"/>
    <p:sldLayoutId id="2147484376" r:id="rId13"/>
    <p:sldLayoutId id="2147484377" r:id="rId14"/>
    <p:sldLayoutId id="2147484378" r:id="rId15"/>
    <p:sldLayoutId id="2147484379" r:id="rId16"/>
    <p:sldLayoutId id="2147484381" r:id="rId17"/>
    <p:sldLayoutId id="2147484382" r:id="rId18"/>
    <p:sldLayoutId id="2147484383" r:id="rId19"/>
    <p:sldLayoutId id="2147484384" r:id="rId20"/>
    <p:sldLayoutId id="2147484385" r:id="rId21"/>
    <p:sldLayoutId id="2147484386" r:id="rId22"/>
    <p:sldLayoutId id="2147484387" r:id="rId23"/>
    <p:sldLayoutId id="2147484388" r:id="rId24"/>
  </p:sldLayoutIdLst>
  <p:transition spd="slow">
    <p:pull/>
  </p:transition>
  <p:hf hdr="0" ftr="0" dt="0"/>
  <p:txStyles>
    <p:titleStyle>
      <a:lvl1pPr algn="l" rtl="0" eaLnBrk="0" fontAlgn="base" hangingPunct="0">
        <a:spcBef>
          <a:spcPct val="0"/>
        </a:spcBef>
        <a:spcAft>
          <a:spcPct val="0"/>
        </a:spcAft>
        <a:defRPr sz="4500">
          <a:solidFill>
            <a:schemeClr val="tx1"/>
          </a:solidFill>
          <a:latin typeface="+mj-lt"/>
          <a:ea typeface="+mj-ea"/>
          <a:cs typeface="+mj-cs"/>
          <a:sym typeface="Ubuntu Light" pitchFamily="34" charset="0"/>
        </a:defRPr>
      </a:lvl1pPr>
      <a:lvl2pPr algn="l" rtl="0" eaLnBrk="0" fontAlgn="base" hangingPunct="0">
        <a:spcBef>
          <a:spcPct val="0"/>
        </a:spcBef>
        <a:spcAft>
          <a:spcPct val="0"/>
        </a:spcAft>
        <a:defRPr sz="4500">
          <a:solidFill>
            <a:schemeClr val="tx1"/>
          </a:solidFill>
          <a:latin typeface="Ubuntu Light" charset="0"/>
          <a:ea typeface="ヒラギノ角ゴ ProN W3" charset="0"/>
          <a:cs typeface="ヒラギノ角ゴ ProN W3" charset="0"/>
          <a:sym typeface="Ubuntu Light" pitchFamily="34" charset="0"/>
        </a:defRPr>
      </a:lvl2pPr>
      <a:lvl3pPr algn="l" rtl="0" eaLnBrk="0" fontAlgn="base" hangingPunct="0">
        <a:spcBef>
          <a:spcPct val="0"/>
        </a:spcBef>
        <a:spcAft>
          <a:spcPct val="0"/>
        </a:spcAft>
        <a:defRPr sz="4500">
          <a:solidFill>
            <a:schemeClr val="tx1"/>
          </a:solidFill>
          <a:latin typeface="Ubuntu Light" charset="0"/>
          <a:ea typeface="ヒラギノ角ゴ ProN W3" charset="0"/>
          <a:cs typeface="ヒラギノ角ゴ ProN W3" charset="0"/>
          <a:sym typeface="Ubuntu Light" pitchFamily="34" charset="0"/>
        </a:defRPr>
      </a:lvl3pPr>
      <a:lvl4pPr algn="l" rtl="0" eaLnBrk="0" fontAlgn="base" hangingPunct="0">
        <a:spcBef>
          <a:spcPct val="0"/>
        </a:spcBef>
        <a:spcAft>
          <a:spcPct val="0"/>
        </a:spcAft>
        <a:defRPr sz="4500">
          <a:solidFill>
            <a:schemeClr val="tx1"/>
          </a:solidFill>
          <a:latin typeface="Ubuntu Light" charset="0"/>
          <a:ea typeface="ヒラギノ角ゴ ProN W3" charset="0"/>
          <a:cs typeface="ヒラギノ角ゴ ProN W3" charset="0"/>
          <a:sym typeface="Ubuntu Light" pitchFamily="34" charset="0"/>
        </a:defRPr>
      </a:lvl4pPr>
      <a:lvl5pPr algn="l" rtl="0" eaLnBrk="0" fontAlgn="base" hangingPunct="0">
        <a:spcBef>
          <a:spcPct val="0"/>
        </a:spcBef>
        <a:spcAft>
          <a:spcPct val="0"/>
        </a:spcAft>
        <a:defRPr sz="4500">
          <a:solidFill>
            <a:schemeClr val="tx1"/>
          </a:solidFill>
          <a:latin typeface="Ubuntu Light" charset="0"/>
          <a:ea typeface="ヒラギノ角ゴ ProN W3" charset="0"/>
          <a:cs typeface="ヒラギノ角ゴ ProN W3" charset="0"/>
          <a:sym typeface="Ubuntu Light" pitchFamily="34" charset="0"/>
        </a:defRPr>
      </a:lvl5pPr>
      <a:lvl6pPr marL="321457" algn="l" rtl="0" fontAlgn="base">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fontAlgn="base">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fontAlgn="base">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fontAlgn="base">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41093" indent="-241093" algn="l" rtl="0" eaLnBrk="0" fontAlgn="base" hangingPunct="0">
        <a:lnSpc>
          <a:spcPct val="110000"/>
        </a:lnSpc>
        <a:spcBef>
          <a:spcPts val="844"/>
        </a:spcBef>
        <a:spcAft>
          <a:spcPct val="0"/>
        </a:spcAft>
        <a:defRPr sz="2531">
          <a:solidFill>
            <a:schemeClr val="tx1"/>
          </a:solidFill>
          <a:latin typeface="+mn-lt"/>
          <a:ea typeface="+mn-ea"/>
          <a:cs typeface="+mn-cs"/>
          <a:sym typeface="Ubuntu" pitchFamily="34" charset="0"/>
        </a:defRPr>
      </a:lvl1pPr>
      <a:lvl2pPr marL="285740" indent="-285740" algn="l" rtl="0" eaLnBrk="0" fontAlgn="base" hangingPunct="0">
        <a:lnSpc>
          <a:spcPct val="110000"/>
        </a:lnSpc>
        <a:spcBef>
          <a:spcPts val="844"/>
        </a:spcBef>
        <a:spcAft>
          <a:spcPct val="0"/>
        </a:spcAft>
        <a:buClr>
          <a:srgbClr val="4F5146"/>
        </a:buClr>
        <a:buSzPct val="80000"/>
        <a:buFont typeface="Ubuntu Light" pitchFamily="34" charset="0"/>
        <a:buChar char="‣"/>
        <a:defRPr sz="2531">
          <a:solidFill>
            <a:srgbClr val="4F5146"/>
          </a:solidFill>
          <a:latin typeface="+mj-lt"/>
          <a:ea typeface="+mn-ea"/>
          <a:cs typeface="+mn-cs"/>
          <a:sym typeface="Ubuntu Light" pitchFamily="34" charset="0"/>
        </a:defRPr>
      </a:lvl2pPr>
      <a:lvl3pPr marL="535762" indent="-285740" algn="l" rtl="0" eaLnBrk="0" fontAlgn="base" hangingPunct="0">
        <a:lnSpc>
          <a:spcPct val="140000"/>
        </a:lnSpc>
        <a:spcBef>
          <a:spcPct val="0"/>
        </a:spcBef>
        <a:spcAft>
          <a:spcPct val="0"/>
        </a:spcAft>
        <a:buClr>
          <a:srgbClr val="4F5146"/>
        </a:buClr>
        <a:buSzPct val="80000"/>
        <a:buFont typeface="Ubuntu Light" pitchFamily="34" charset="0"/>
        <a:buChar char="‣"/>
        <a:defRPr sz="1687">
          <a:solidFill>
            <a:srgbClr val="4F5146"/>
          </a:solidFill>
          <a:latin typeface="+mj-lt"/>
          <a:ea typeface="+mn-ea"/>
          <a:cs typeface="+mn-cs"/>
          <a:sym typeface="Ubuntu Light" pitchFamily="34" charset="0"/>
        </a:defRPr>
      </a:lvl3pPr>
      <a:lvl4pPr marL="535762" indent="-285740" algn="l" rtl="0" eaLnBrk="0" fontAlgn="base" hangingPunct="0">
        <a:lnSpc>
          <a:spcPct val="140000"/>
        </a:lnSpc>
        <a:spcBef>
          <a:spcPct val="0"/>
        </a:spcBef>
        <a:spcAft>
          <a:spcPct val="0"/>
        </a:spcAft>
        <a:buClr>
          <a:srgbClr val="4F5146"/>
        </a:buClr>
        <a:buSzPct val="80000"/>
        <a:buFont typeface="Ubuntu Light" pitchFamily="34" charset="0"/>
        <a:buChar char="‣"/>
        <a:defRPr sz="1687">
          <a:solidFill>
            <a:srgbClr val="4F5146"/>
          </a:solidFill>
          <a:latin typeface="+mj-lt"/>
          <a:ea typeface="+mn-ea"/>
          <a:cs typeface="+mn-cs"/>
          <a:sym typeface="Ubuntu Light" pitchFamily="34" charset="0"/>
        </a:defRPr>
      </a:lvl4pPr>
      <a:lvl5pPr marL="535762" indent="-285740" algn="l" rtl="0" eaLnBrk="0" fontAlgn="base" hangingPunct="0">
        <a:lnSpc>
          <a:spcPct val="140000"/>
        </a:lnSpc>
        <a:spcBef>
          <a:spcPct val="0"/>
        </a:spcBef>
        <a:spcAft>
          <a:spcPct val="0"/>
        </a:spcAft>
        <a:buClr>
          <a:srgbClr val="4F5146"/>
        </a:buClr>
        <a:buSzPct val="80000"/>
        <a:buFont typeface="Ubuntu Light" pitchFamily="34" charset="0"/>
        <a:buChar char="‣"/>
        <a:defRPr sz="1687">
          <a:solidFill>
            <a:srgbClr val="4F5146"/>
          </a:solidFill>
          <a:latin typeface="+mj-lt"/>
          <a:ea typeface="+mn-ea"/>
          <a:cs typeface="+mn-cs"/>
          <a:sym typeface="Ubuntu Light" pitchFamily="34" charset="0"/>
        </a:defRPr>
      </a:lvl5pPr>
      <a:lvl6pPr marL="857220" indent="-285740" algn="l" rtl="0" fontAlgn="base">
        <a:lnSpc>
          <a:spcPct val="140000"/>
        </a:lnSpc>
        <a:spcBef>
          <a:spcPct val="0"/>
        </a:spcBef>
        <a:spcAft>
          <a:spcPct val="0"/>
        </a:spcAft>
        <a:buClr>
          <a:srgbClr val="4F5146"/>
        </a:buClr>
        <a:buSzPct val="80000"/>
        <a:buFont typeface="Ubuntu Light" charset="0"/>
        <a:buChar char="‣"/>
        <a:defRPr sz="1687">
          <a:solidFill>
            <a:srgbClr val="4F5146"/>
          </a:solidFill>
          <a:latin typeface="+mj-lt"/>
          <a:ea typeface="+mn-ea"/>
          <a:cs typeface="+mn-cs"/>
          <a:sym typeface="Ubuntu Light" charset="0"/>
        </a:defRPr>
      </a:lvl6pPr>
      <a:lvl7pPr marL="1178677" indent="-285740" algn="l" rtl="0" fontAlgn="base">
        <a:lnSpc>
          <a:spcPct val="140000"/>
        </a:lnSpc>
        <a:spcBef>
          <a:spcPct val="0"/>
        </a:spcBef>
        <a:spcAft>
          <a:spcPct val="0"/>
        </a:spcAft>
        <a:buClr>
          <a:srgbClr val="4F5146"/>
        </a:buClr>
        <a:buSzPct val="80000"/>
        <a:buFont typeface="Ubuntu Light" charset="0"/>
        <a:buChar char="‣"/>
        <a:defRPr sz="1687">
          <a:solidFill>
            <a:srgbClr val="4F5146"/>
          </a:solidFill>
          <a:latin typeface="+mj-lt"/>
          <a:ea typeface="+mn-ea"/>
          <a:cs typeface="+mn-cs"/>
          <a:sym typeface="Ubuntu Light" charset="0"/>
        </a:defRPr>
      </a:lvl7pPr>
      <a:lvl8pPr marL="1500134" indent="-285740" algn="l" rtl="0" fontAlgn="base">
        <a:lnSpc>
          <a:spcPct val="140000"/>
        </a:lnSpc>
        <a:spcBef>
          <a:spcPct val="0"/>
        </a:spcBef>
        <a:spcAft>
          <a:spcPct val="0"/>
        </a:spcAft>
        <a:buClr>
          <a:srgbClr val="4F5146"/>
        </a:buClr>
        <a:buSzPct val="80000"/>
        <a:buFont typeface="Ubuntu Light" charset="0"/>
        <a:buChar char="‣"/>
        <a:defRPr sz="1687">
          <a:solidFill>
            <a:srgbClr val="4F5146"/>
          </a:solidFill>
          <a:latin typeface="+mj-lt"/>
          <a:ea typeface="+mn-ea"/>
          <a:cs typeface="+mn-cs"/>
          <a:sym typeface="Ubuntu Light" charset="0"/>
        </a:defRPr>
      </a:lvl8pPr>
      <a:lvl9pPr marL="1821591" indent="-285740" algn="l" rtl="0" fontAlgn="base">
        <a:lnSpc>
          <a:spcPct val="140000"/>
        </a:lnSpc>
        <a:spcBef>
          <a:spcPct val="0"/>
        </a:spcBef>
        <a:spcAft>
          <a:spcPct val="0"/>
        </a:spcAft>
        <a:buClr>
          <a:srgbClr val="4F5146"/>
        </a:buClr>
        <a:buSzPct val="80000"/>
        <a:buFont typeface="Ubuntu Light" charset="0"/>
        <a:buChar char="‣"/>
        <a:defRPr sz="1687">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726017" y="2374903"/>
            <a:ext cx="10549467" cy="185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text styles</a:t>
            </a:r>
          </a:p>
          <a:p>
            <a:pPr lvl="1"/>
            <a:r>
              <a:rPr lang="ga-IE">
                <a:sym typeface="Ubuntu Light" charset="0"/>
              </a:rPr>
              <a:t>Second level</a:t>
            </a:r>
          </a:p>
          <a:p>
            <a:pPr lvl="2"/>
            <a:r>
              <a:rPr lang="ga-IE">
                <a:sym typeface="Ubuntu Light" charset="0"/>
              </a:rPr>
              <a:t>Third level</a:t>
            </a:r>
          </a:p>
          <a:p>
            <a:pPr lvl="3"/>
            <a:r>
              <a:rPr lang="ga-IE">
                <a:sym typeface="Ubuntu Light" charset="0"/>
              </a:rPr>
              <a:t>Fourth level</a:t>
            </a:r>
          </a:p>
          <a:p>
            <a:pPr lvl="4"/>
            <a:r>
              <a:rPr lang="ga-IE">
                <a:sym typeface="Ubuntu Light" charset="0"/>
              </a:rPr>
              <a:t>Fifth level</a:t>
            </a:r>
            <a:endParaRPr lang="en-US">
              <a:sym typeface="Ubuntu Light" charset="0"/>
            </a:endParaRPr>
          </a:p>
        </p:txBody>
      </p:sp>
      <p:sp>
        <p:nvSpPr>
          <p:cNvPr id="1027" name="Rectangle 3"/>
          <p:cNvSpPr>
            <a:spLocks noGrp="1" noChangeArrowheads="1"/>
          </p:cNvSpPr>
          <p:nvPr>
            <p:ph type="title"/>
          </p:nvPr>
        </p:nvSpPr>
        <p:spPr bwMode="auto">
          <a:xfrm>
            <a:off x="726019" y="482600"/>
            <a:ext cx="10536767" cy="1195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1028" name="Text Box 4"/>
          <p:cNvSpPr txBox="1">
            <a:spLocks noGrp="1" noChangeArrowheads="1"/>
          </p:cNvSpPr>
          <p:nvPr>
            <p:ph type="sldNum" sz="quarter" idx="4"/>
          </p:nvPr>
        </p:nvSpPr>
        <p:spPr bwMode="auto">
          <a:xfrm>
            <a:off x="738718" y="6446159"/>
            <a:ext cx="4840849"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675" spc="15">
                <a:solidFill>
                  <a:schemeClr val="tx1"/>
                </a:solidFill>
                <a:latin typeface="Ubuntu" charset="0"/>
                <a:ea typeface="MS PGothic" charset="0"/>
                <a:cs typeface="MS PGothic" charset="0"/>
                <a:sym typeface="Ubuntu" charset="0"/>
              </a:defRPr>
            </a:lvl1pPr>
            <a:lvl2pPr marL="557213" indent="-214313" eaLnBrk="0" hangingPunct="0">
              <a:defRPr sz="2250">
                <a:solidFill>
                  <a:srgbClr val="000000"/>
                </a:solidFill>
                <a:latin typeface="Gill Sans" charset="0"/>
                <a:ea typeface="ヒラギノ角ゴ ProN W3" charset="0"/>
                <a:cs typeface="ヒラギノ角ゴ ProN W3" charset="0"/>
                <a:sym typeface="Gill Sans" charset="0"/>
              </a:defRPr>
            </a:lvl2pPr>
            <a:lvl3pPr marL="857250" indent="-171450" eaLnBrk="0" hangingPunct="0">
              <a:defRPr sz="2250">
                <a:solidFill>
                  <a:srgbClr val="000000"/>
                </a:solidFill>
                <a:latin typeface="Gill Sans" charset="0"/>
                <a:ea typeface="ヒラギノ角ゴ ProN W3" charset="0"/>
                <a:cs typeface="ヒラギノ角ゴ ProN W3" charset="0"/>
                <a:sym typeface="Gill Sans" charset="0"/>
              </a:defRPr>
            </a:lvl3pPr>
            <a:lvl4pPr marL="1200150" indent="-171450" eaLnBrk="0" hangingPunct="0">
              <a:defRPr sz="2250">
                <a:solidFill>
                  <a:srgbClr val="000000"/>
                </a:solidFill>
                <a:latin typeface="Gill Sans" charset="0"/>
                <a:ea typeface="ヒラギノ角ゴ ProN W3" charset="0"/>
                <a:cs typeface="ヒラギノ角ゴ ProN W3" charset="0"/>
                <a:sym typeface="Gill Sans" charset="0"/>
              </a:defRPr>
            </a:lvl4pPr>
            <a:lvl5pPr marL="1543050" indent="-171450" eaLnBrk="0" hangingPunct="0">
              <a:defRPr sz="2250">
                <a:solidFill>
                  <a:srgbClr val="000000"/>
                </a:solidFill>
                <a:latin typeface="Gill Sans" charset="0"/>
                <a:ea typeface="ヒラギノ角ゴ ProN W3" charset="0"/>
                <a:cs typeface="ヒラギノ角ゴ ProN W3" charset="0"/>
                <a:sym typeface="Gill Sans" charset="0"/>
              </a:defRPr>
            </a:lvl5pPr>
            <a:lvl6pPr marL="1885950" indent="-171450"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6pPr>
            <a:lvl7pPr marL="2228850" indent="-171450"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7pPr>
            <a:lvl8pPr marL="2571750" indent="-171450"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8pPr>
            <a:lvl9pPr marL="2914650" indent="-171450"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9pPr>
          </a:lstStyle>
          <a:p>
            <a:pPr defTabSz="342900"/>
            <a:fld id="{F4B88F72-1EA4-FE40-A5CA-BD0111E6622B}" type="slidenum">
              <a:rPr lang="en-US" smtClean="0">
                <a:solidFill>
                  <a:srgbClr val="46473E"/>
                </a:solidFill>
              </a:rPr>
              <a:pPr defTabSz="342900"/>
              <a:t>‹#›</a:t>
            </a:fld>
            <a:r>
              <a:rPr lang="en-US">
                <a:solidFill>
                  <a:srgbClr val="46473E"/>
                </a:solidFill>
              </a:rPr>
              <a:t> </a:t>
            </a:r>
            <a:endParaRPr lang="en-US">
              <a:solidFill>
                <a:srgbClr val="46473E"/>
              </a:solidFill>
              <a:latin typeface="Ubuntu"/>
              <a:cs typeface="Ubuntu"/>
            </a:endParaRPr>
          </a:p>
        </p:txBody>
      </p:sp>
      <p:sp>
        <p:nvSpPr>
          <p:cNvPr id="3" name="TextBox 2"/>
          <p:cNvSpPr txBox="1"/>
          <p:nvPr/>
        </p:nvSpPr>
        <p:spPr>
          <a:xfrm>
            <a:off x="5304000" y="5749808"/>
            <a:ext cx="4662712" cy="334707"/>
          </a:xfrm>
          <a:prstGeom prst="rect">
            <a:avLst/>
          </a:prstGeom>
          <a:noFill/>
        </p:spPr>
        <p:txBody>
          <a:bodyPr wrap="square"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1575" b="0" i="1" u="none" strike="noStrike" kern="1200" cap="none" spc="-75" normalizeH="0" baseline="0" noProof="0">
                <a:ln>
                  <a:noFill/>
                </a:ln>
                <a:solidFill>
                  <a:srgbClr val="4F5146"/>
                </a:solidFill>
                <a:effectLst/>
                <a:uLnTx/>
                <a:uFillTx/>
                <a:latin typeface="Ubuntu"/>
              </a:rPr>
              <a:t>Ontario</a:t>
            </a:r>
          </a:p>
        </p:txBody>
      </p:sp>
    </p:spTree>
    <p:extLst>
      <p:ext uri="{BB962C8B-B14F-4D97-AF65-F5344CB8AC3E}">
        <p14:creationId xmlns:p14="http://schemas.microsoft.com/office/powerpoint/2010/main" val="265540430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spcBef>
          <a:spcPct val="0"/>
        </a:spcBef>
        <a:spcAft>
          <a:spcPct val="0"/>
        </a:spcAft>
        <a:defRPr sz="4425" spc="-75">
          <a:solidFill>
            <a:srgbClr val="FFFFFF"/>
          </a:solidFill>
          <a:latin typeface="+mj-lt"/>
          <a:ea typeface="+mj-ea"/>
          <a:cs typeface="+mj-cs"/>
          <a:sym typeface="Ubuntu Light" charset="0"/>
        </a:defRPr>
      </a:lvl1pPr>
      <a:lvl2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5pPr>
      <a:lvl6pPr marL="241093"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6pPr>
      <a:lvl7pPr marL="482186"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7pPr>
      <a:lvl8pPr marL="723279"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8pPr>
      <a:lvl9pPr marL="964372"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9pPr>
    </p:titleStyle>
    <p:bodyStyle>
      <a:lvl1pPr marL="179785" indent="-179785"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1pPr>
      <a:lvl2pPr marL="391716" indent="-150019"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2pPr>
      <a:lvl3pPr marL="602456" indent="-120254"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3pPr>
      <a:lvl4pPr marL="842963" indent="-120254"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4pPr>
      <a:lvl5pPr marL="1084660" indent="-120254"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5pPr>
      <a:lvl6pPr marL="241093"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6pPr>
      <a:lvl7pPr marL="482186"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7pPr>
      <a:lvl8pPr marL="723279"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8pPr>
      <a:lvl9pPr marL="964372"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9pPr>
    </p:bodyStyle>
    <p:otherStyle>
      <a:defPPr>
        <a:defRPr lang="en-US"/>
      </a:defPPr>
      <a:lvl1pPr marL="0" algn="l" defTabSz="241093" rtl="0" eaLnBrk="1" latinLnBrk="0" hangingPunct="1">
        <a:defRPr sz="975" kern="1200">
          <a:solidFill>
            <a:schemeClr val="tx1"/>
          </a:solidFill>
          <a:latin typeface="+mn-lt"/>
          <a:ea typeface="+mn-ea"/>
          <a:cs typeface="+mn-cs"/>
        </a:defRPr>
      </a:lvl1pPr>
      <a:lvl2pPr marL="241093" algn="l" defTabSz="241093" rtl="0" eaLnBrk="1" latinLnBrk="0" hangingPunct="1">
        <a:defRPr sz="975" kern="1200">
          <a:solidFill>
            <a:schemeClr val="tx1"/>
          </a:solidFill>
          <a:latin typeface="+mn-lt"/>
          <a:ea typeface="+mn-ea"/>
          <a:cs typeface="+mn-cs"/>
        </a:defRPr>
      </a:lvl2pPr>
      <a:lvl3pPr marL="482186" algn="l" defTabSz="241093" rtl="0" eaLnBrk="1" latinLnBrk="0" hangingPunct="1">
        <a:defRPr sz="975" kern="1200">
          <a:solidFill>
            <a:schemeClr val="tx1"/>
          </a:solidFill>
          <a:latin typeface="+mn-lt"/>
          <a:ea typeface="+mn-ea"/>
          <a:cs typeface="+mn-cs"/>
        </a:defRPr>
      </a:lvl3pPr>
      <a:lvl4pPr marL="723279" algn="l" defTabSz="241093" rtl="0" eaLnBrk="1" latinLnBrk="0" hangingPunct="1">
        <a:defRPr sz="975" kern="1200">
          <a:solidFill>
            <a:schemeClr val="tx1"/>
          </a:solidFill>
          <a:latin typeface="+mn-lt"/>
          <a:ea typeface="+mn-ea"/>
          <a:cs typeface="+mn-cs"/>
        </a:defRPr>
      </a:lvl4pPr>
      <a:lvl5pPr marL="964372" algn="l" defTabSz="241093" rtl="0" eaLnBrk="1" latinLnBrk="0" hangingPunct="1">
        <a:defRPr sz="975" kern="1200">
          <a:solidFill>
            <a:schemeClr val="tx1"/>
          </a:solidFill>
          <a:latin typeface="+mn-lt"/>
          <a:ea typeface="+mn-ea"/>
          <a:cs typeface="+mn-cs"/>
        </a:defRPr>
      </a:lvl5pPr>
      <a:lvl6pPr marL="1205465" algn="l" defTabSz="241093" rtl="0" eaLnBrk="1" latinLnBrk="0" hangingPunct="1">
        <a:defRPr sz="975" kern="1200">
          <a:solidFill>
            <a:schemeClr val="tx1"/>
          </a:solidFill>
          <a:latin typeface="+mn-lt"/>
          <a:ea typeface="+mn-ea"/>
          <a:cs typeface="+mn-cs"/>
        </a:defRPr>
      </a:lvl6pPr>
      <a:lvl7pPr marL="1446558" algn="l" defTabSz="241093" rtl="0" eaLnBrk="1" latinLnBrk="0" hangingPunct="1">
        <a:defRPr sz="975" kern="1200">
          <a:solidFill>
            <a:schemeClr val="tx1"/>
          </a:solidFill>
          <a:latin typeface="+mn-lt"/>
          <a:ea typeface="+mn-ea"/>
          <a:cs typeface="+mn-cs"/>
        </a:defRPr>
      </a:lvl7pPr>
      <a:lvl8pPr marL="1687651" algn="l" defTabSz="241093" rtl="0" eaLnBrk="1" latinLnBrk="0" hangingPunct="1">
        <a:defRPr sz="975" kern="1200">
          <a:solidFill>
            <a:schemeClr val="tx1"/>
          </a:solidFill>
          <a:latin typeface="+mn-lt"/>
          <a:ea typeface="+mn-ea"/>
          <a:cs typeface="+mn-cs"/>
        </a:defRPr>
      </a:lvl8pPr>
      <a:lvl9pPr marL="1928744" algn="l" defTabSz="241093" rtl="0" eaLnBrk="1" latinLnBrk="0" hangingPunct="1">
        <a:defRPr sz="9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726282" y="1741289"/>
            <a:ext cx="10548937" cy="4464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Ubuntu" charset="0"/>
              </a:rPr>
              <a:t>Click to edit Master text styles</a:t>
            </a:r>
          </a:p>
          <a:p>
            <a:pPr lvl="1"/>
            <a:r>
              <a:rPr lang="en-US">
                <a:sym typeface="Ubuntu Light" charset="0"/>
              </a:rPr>
              <a:t>Second level</a:t>
            </a:r>
          </a:p>
          <a:p>
            <a:pPr lvl="2"/>
            <a:r>
              <a:rPr lang="en-US">
                <a:sym typeface="Ubuntu Light" charset="0"/>
              </a:rPr>
              <a:t>Third level</a:t>
            </a:r>
          </a:p>
          <a:p>
            <a:pPr lvl="3"/>
            <a:r>
              <a:rPr lang="en-US">
                <a:sym typeface="Ubuntu Light" charset="0"/>
              </a:rPr>
              <a:t>Fourth level</a:t>
            </a:r>
          </a:p>
          <a:p>
            <a:pPr lvl="4"/>
            <a:r>
              <a:rPr lang="en-US">
                <a:sym typeface="Ubuntu Light" charset="0"/>
              </a:rPr>
              <a:t>Fifth level</a:t>
            </a:r>
          </a:p>
        </p:txBody>
      </p:sp>
      <p:sp>
        <p:nvSpPr>
          <p:cNvPr id="2051" name="Rectangle 3"/>
          <p:cNvSpPr>
            <a:spLocks noGrp="1" noChangeArrowheads="1"/>
          </p:cNvSpPr>
          <p:nvPr>
            <p:ph type="title"/>
          </p:nvPr>
        </p:nvSpPr>
        <p:spPr bwMode="auto">
          <a:xfrm>
            <a:off x="726282" y="366118"/>
            <a:ext cx="10537031" cy="839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Ubuntu Light" charset="0"/>
              </a:rPr>
              <a:t>Click to edit Master title style</a:t>
            </a:r>
          </a:p>
        </p:txBody>
      </p:sp>
      <p:sp>
        <p:nvSpPr>
          <p:cNvPr id="2052" name="Text Box 4"/>
          <p:cNvSpPr txBox="1">
            <a:spLocks noGrp="1" noChangeArrowheads="1"/>
          </p:cNvSpPr>
          <p:nvPr>
            <p:ph type="sldNum" sz="quarter" idx="4"/>
          </p:nvPr>
        </p:nvSpPr>
        <p:spPr bwMode="auto">
          <a:xfrm>
            <a:off x="738188" y="6581181"/>
            <a:ext cx="267891" cy="187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l" eaLnBrk="1" hangingPunct="1">
              <a:defRPr sz="844">
                <a:solidFill>
                  <a:schemeClr val="tx1"/>
                </a:solidFill>
                <a:latin typeface="Ubuntu" pitchFamily="34" charset="0"/>
                <a:ea typeface="MS PGothic" pitchFamily="34" charset="-128"/>
                <a:sym typeface="Ubuntu" pitchFamily="34" charset="0"/>
              </a:defRPr>
            </a:lvl1pPr>
            <a:lvl2pPr marL="522368" indent="-200911" eaLnBrk="0" hangingPunct="0">
              <a:defRPr sz="2953">
                <a:solidFill>
                  <a:srgbClr val="000000"/>
                </a:solidFill>
                <a:latin typeface="Gill Sans" charset="0"/>
                <a:ea typeface="ヒラギノ角ゴ ProN W3" charset="-128"/>
                <a:sym typeface="Gill Sans" charset="0"/>
              </a:defRPr>
            </a:lvl2pPr>
            <a:lvl3pPr marL="803643" indent="-160729" eaLnBrk="0" hangingPunct="0">
              <a:defRPr sz="2953">
                <a:solidFill>
                  <a:srgbClr val="000000"/>
                </a:solidFill>
                <a:latin typeface="Gill Sans" charset="0"/>
                <a:ea typeface="ヒラギノ角ゴ ProN W3" charset="-128"/>
                <a:sym typeface="Gill Sans" charset="0"/>
              </a:defRPr>
            </a:lvl3pPr>
            <a:lvl4pPr marL="1125101" indent="-160729" eaLnBrk="0" hangingPunct="0">
              <a:defRPr sz="2953">
                <a:solidFill>
                  <a:srgbClr val="000000"/>
                </a:solidFill>
                <a:latin typeface="Gill Sans" charset="0"/>
                <a:ea typeface="ヒラギノ角ゴ ProN W3" charset="-128"/>
                <a:sym typeface="Gill Sans" charset="0"/>
              </a:defRPr>
            </a:lvl4pPr>
            <a:lvl5pPr marL="1446558" indent="-160729" eaLnBrk="0" hangingPunct="0">
              <a:defRPr sz="2953">
                <a:solidFill>
                  <a:srgbClr val="000000"/>
                </a:solidFill>
                <a:latin typeface="Gill Sans" charset="0"/>
                <a:ea typeface="ヒラギノ角ゴ ProN W3" charset="-128"/>
                <a:sym typeface="Gill Sans" charset="0"/>
              </a:defRPr>
            </a:lvl5pPr>
            <a:lvl6pPr marL="1768015" indent="-160729" algn="ctr" eaLnBrk="0" fontAlgn="base" hangingPunct="0">
              <a:spcBef>
                <a:spcPct val="0"/>
              </a:spcBef>
              <a:spcAft>
                <a:spcPct val="0"/>
              </a:spcAft>
              <a:defRPr sz="2953">
                <a:solidFill>
                  <a:srgbClr val="000000"/>
                </a:solidFill>
                <a:latin typeface="Gill Sans" charset="0"/>
                <a:ea typeface="ヒラギノ角ゴ ProN W3" charset="-128"/>
                <a:sym typeface="Gill Sans" charset="0"/>
              </a:defRPr>
            </a:lvl6pPr>
            <a:lvl7pPr marL="2089473" indent="-160729" algn="ctr" eaLnBrk="0" fontAlgn="base" hangingPunct="0">
              <a:spcBef>
                <a:spcPct val="0"/>
              </a:spcBef>
              <a:spcAft>
                <a:spcPct val="0"/>
              </a:spcAft>
              <a:defRPr sz="2953">
                <a:solidFill>
                  <a:srgbClr val="000000"/>
                </a:solidFill>
                <a:latin typeface="Gill Sans" charset="0"/>
                <a:ea typeface="ヒラギノ角ゴ ProN W3" charset="-128"/>
                <a:sym typeface="Gill Sans" charset="0"/>
              </a:defRPr>
            </a:lvl7pPr>
            <a:lvl8pPr marL="2410930" indent="-160729" algn="ctr" eaLnBrk="0" fontAlgn="base" hangingPunct="0">
              <a:spcBef>
                <a:spcPct val="0"/>
              </a:spcBef>
              <a:spcAft>
                <a:spcPct val="0"/>
              </a:spcAft>
              <a:defRPr sz="2953">
                <a:solidFill>
                  <a:srgbClr val="000000"/>
                </a:solidFill>
                <a:latin typeface="Gill Sans" charset="0"/>
                <a:ea typeface="ヒラギノ角ゴ ProN W3" charset="-128"/>
                <a:sym typeface="Gill Sans" charset="0"/>
              </a:defRPr>
            </a:lvl8pPr>
            <a:lvl9pPr marL="2732387" indent="-160729" algn="ctr" eaLnBrk="0" fontAlgn="base" hangingPunct="0">
              <a:spcBef>
                <a:spcPct val="0"/>
              </a:spcBef>
              <a:spcAft>
                <a:spcPct val="0"/>
              </a:spcAft>
              <a:defRPr sz="2953">
                <a:solidFill>
                  <a:srgbClr val="000000"/>
                </a:solidFill>
                <a:latin typeface="Gill Sans" charset="0"/>
                <a:ea typeface="ヒラギノ角ゴ ProN W3" charset="-128"/>
                <a:sym typeface="Gill Sans" charset="0"/>
              </a:defRPr>
            </a:lvl9pPr>
          </a:lstStyle>
          <a:p>
            <a:pPr fontAlgn="base">
              <a:spcBef>
                <a:spcPct val="0"/>
              </a:spcBef>
              <a:spcAft>
                <a:spcPct val="0"/>
              </a:spcAft>
              <a:defRPr/>
            </a:pPr>
            <a:fld id="{A33A24BB-C78A-469D-B3CF-B2FAC1F02A09}"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54" name="Rectangle 5"/>
          <p:cNvSpPr>
            <a:spLocks/>
          </p:cNvSpPr>
          <p:nvPr/>
        </p:nvSpPr>
        <p:spPr bwMode="auto">
          <a:xfrm>
            <a:off x="1052216" y="6609989"/>
            <a:ext cx="820738" cy="12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fontAlgn="base">
              <a:spcBef>
                <a:spcPct val="0"/>
              </a:spcBef>
              <a:spcAft>
                <a:spcPct val="0"/>
              </a:spcAft>
            </a:pPr>
            <a:r>
              <a:rPr lang="en-US" sz="844">
                <a:solidFill>
                  <a:srgbClr val="4F5146"/>
                </a:solidFill>
                <a:ea typeface="MS PGothic" pitchFamily="34" charset="-128"/>
                <a:sym typeface="Ubuntu" pitchFamily="34" charset="0"/>
              </a:rPr>
              <a:t>Special Olympics</a:t>
            </a:r>
          </a:p>
        </p:txBody>
      </p:sp>
      <p:sp>
        <p:nvSpPr>
          <p:cNvPr id="2055" name="Line 6"/>
          <p:cNvSpPr>
            <a:spLocks noChangeShapeType="1"/>
          </p:cNvSpPr>
          <p:nvPr/>
        </p:nvSpPr>
        <p:spPr bwMode="auto">
          <a:xfrm>
            <a:off x="748606" y="6518672"/>
            <a:ext cx="10519172" cy="0"/>
          </a:xfrm>
          <a:prstGeom prst="line">
            <a:avLst/>
          </a:prstGeom>
          <a:noFill/>
          <a:ln w="6350">
            <a:solidFill>
              <a:srgbClr val="808080"/>
            </a:solidFill>
            <a:miter lim="800000"/>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2953">
              <a:solidFill>
                <a:srgbClr val="000000"/>
              </a:solidFill>
              <a:latin typeface="Gill Sans" charset="0"/>
              <a:sym typeface="Gill Sans" charset="0"/>
            </a:endParaRPr>
          </a:p>
        </p:txBody>
      </p:sp>
    </p:spTree>
    <p:extLst>
      <p:ext uri="{BB962C8B-B14F-4D97-AF65-F5344CB8AC3E}">
        <p14:creationId xmlns:p14="http://schemas.microsoft.com/office/powerpoint/2010/main" val="82186089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p:transition spd="slow">
    <p:pull/>
  </p:transition>
  <p:hf hdr="0" ftr="0" dt="0"/>
  <p:txStyles>
    <p:titleStyle>
      <a:lvl1pPr algn="l" rtl="0" eaLnBrk="0" fontAlgn="base" hangingPunct="0">
        <a:spcBef>
          <a:spcPct val="0"/>
        </a:spcBef>
        <a:spcAft>
          <a:spcPct val="0"/>
        </a:spcAft>
        <a:defRPr sz="4500">
          <a:solidFill>
            <a:schemeClr val="tx1"/>
          </a:solidFill>
          <a:latin typeface="+mj-lt"/>
          <a:ea typeface="+mj-ea"/>
          <a:cs typeface="+mj-cs"/>
          <a:sym typeface="Ubuntu Light" pitchFamily="34" charset="0"/>
        </a:defRPr>
      </a:lvl1pPr>
      <a:lvl2pPr algn="l" rtl="0" eaLnBrk="0" fontAlgn="base" hangingPunct="0">
        <a:spcBef>
          <a:spcPct val="0"/>
        </a:spcBef>
        <a:spcAft>
          <a:spcPct val="0"/>
        </a:spcAft>
        <a:defRPr sz="4500">
          <a:solidFill>
            <a:schemeClr val="tx1"/>
          </a:solidFill>
          <a:latin typeface="Ubuntu Light" charset="0"/>
          <a:ea typeface="ヒラギノ角ゴ ProN W3" charset="0"/>
          <a:cs typeface="ヒラギノ角ゴ ProN W3" charset="0"/>
          <a:sym typeface="Ubuntu Light" pitchFamily="34" charset="0"/>
        </a:defRPr>
      </a:lvl2pPr>
      <a:lvl3pPr algn="l" rtl="0" eaLnBrk="0" fontAlgn="base" hangingPunct="0">
        <a:spcBef>
          <a:spcPct val="0"/>
        </a:spcBef>
        <a:spcAft>
          <a:spcPct val="0"/>
        </a:spcAft>
        <a:defRPr sz="4500">
          <a:solidFill>
            <a:schemeClr val="tx1"/>
          </a:solidFill>
          <a:latin typeface="Ubuntu Light" charset="0"/>
          <a:ea typeface="ヒラギノ角ゴ ProN W3" charset="0"/>
          <a:cs typeface="ヒラギノ角ゴ ProN W3" charset="0"/>
          <a:sym typeface="Ubuntu Light" pitchFamily="34" charset="0"/>
        </a:defRPr>
      </a:lvl3pPr>
      <a:lvl4pPr algn="l" rtl="0" eaLnBrk="0" fontAlgn="base" hangingPunct="0">
        <a:spcBef>
          <a:spcPct val="0"/>
        </a:spcBef>
        <a:spcAft>
          <a:spcPct val="0"/>
        </a:spcAft>
        <a:defRPr sz="4500">
          <a:solidFill>
            <a:schemeClr val="tx1"/>
          </a:solidFill>
          <a:latin typeface="Ubuntu Light" charset="0"/>
          <a:ea typeface="ヒラギノ角ゴ ProN W3" charset="0"/>
          <a:cs typeface="ヒラギノ角ゴ ProN W3" charset="0"/>
          <a:sym typeface="Ubuntu Light" pitchFamily="34" charset="0"/>
        </a:defRPr>
      </a:lvl4pPr>
      <a:lvl5pPr algn="l" rtl="0" eaLnBrk="0" fontAlgn="base" hangingPunct="0">
        <a:spcBef>
          <a:spcPct val="0"/>
        </a:spcBef>
        <a:spcAft>
          <a:spcPct val="0"/>
        </a:spcAft>
        <a:defRPr sz="4500">
          <a:solidFill>
            <a:schemeClr val="tx1"/>
          </a:solidFill>
          <a:latin typeface="Ubuntu Light" charset="0"/>
          <a:ea typeface="ヒラギノ角ゴ ProN W3" charset="0"/>
          <a:cs typeface="ヒラギノ角ゴ ProN W3" charset="0"/>
          <a:sym typeface="Ubuntu Light" pitchFamily="34" charset="0"/>
        </a:defRPr>
      </a:lvl5pPr>
      <a:lvl6pPr marL="321457" algn="l" rtl="0" fontAlgn="base">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fontAlgn="base">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fontAlgn="base">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fontAlgn="base">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41093" indent="-241093" algn="l" rtl="0" eaLnBrk="0" fontAlgn="base" hangingPunct="0">
        <a:lnSpc>
          <a:spcPct val="110000"/>
        </a:lnSpc>
        <a:spcBef>
          <a:spcPts val="844"/>
        </a:spcBef>
        <a:spcAft>
          <a:spcPct val="0"/>
        </a:spcAft>
        <a:defRPr sz="2531">
          <a:solidFill>
            <a:schemeClr val="tx1"/>
          </a:solidFill>
          <a:latin typeface="+mn-lt"/>
          <a:ea typeface="+mn-ea"/>
          <a:cs typeface="+mn-cs"/>
          <a:sym typeface="Ubuntu" pitchFamily="34" charset="0"/>
        </a:defRPr>
      </a:lvl1pPr>
      <a:lvl2pPr marL="285740" indent="-285740" algn="l" rtl="0" eaLnBrk="0" fontAlgn="base" hangingPunct="0">
        <a:lnSpc>
          <a:spcPct val="110000"/>
        </a:lnSpc>
        <a:spcBef>
          <a:spcPts val="844"/>
        </a:spcBef>
        <a:spcAft>
          <a:spcPct val="0"/>
        </a:spcAft>
        <a:buClr>
          <a:srgbClr val="4F5146"/>
        </a:buClr>
        <a:buSzPct val="80000"/>
        <a:buFont typeface="Ubuntu Light" pitchFamily="34" charset="0"/>
        <a:buChar char="‣"/>
        <a:defRPr sz="2531">
          <a:solidFill>
            <a:srgbClr val="4F5146"/>
          </a:solidFill>
          <a:latin typeface="+mj-lt"/>
          <a:ea typeface="+mn-ea"/>
          <a:cs typeface="+mn-cs"/>
          <a:sym typeface="Ubuntu Light" pitchFamily="34" charset="0"/>
        </a:defRPr>
      </a:lvl2pPr>
      <a:lvl3pPr marL="535762" indent="-285740" algn="l" rtl="0" eaLnBrk="0" fontAlgn="base" hangingPunct="0">
        <a:lnSpc>
          <a:spcPct val="140000"/>
        </a:lnSpc>
        <a:spcBef>
          <a:spcPct val="0"/>
        </a:spcBef>
        <a:spcAft>
          <a:spcPct val="0"/>
        </a:spcAft>
        <a:buClr>
          <a:srgbClr val="4F5146"/>
        </a:buClr>
        <a:buSzPct val="80000"/>
        <a:buFont typeface="Ubuntu Light" pitchFamily="34" charset="0"/>
        <a:buChar char="‣"/>
        <a:defRPr sz="1687">
          <a:solidFill>
            <a:srgbClr val="4F5146"/>
          </a:solidFill>
          <a:latin typeface="+mj-lt"/>
          <a:ea typeface="+mn-ea"/>
          <a:cs typeface="+mn-cs"/>
          <a:sym typeface="Ubuntu Light" pitchFamily="34" charset="0"/>
        </a:defRPr>
      </a:lvl3pPr>
      <a:lvl4pPr marL="535762" indent="-285740" algn="l" rtl="0" eaLnBrk="0" fontAlgn="base" hangingPunct="0">
        <a:lnSpc>
          <a:spcPct val="140000"/>
        </a:lnSpc>
        <a:spcBef>
          <a:spcPct val="0"/>
        </a:spcBef>
        <a:spcAft>
          <a:spcPct val="0"/>
        </a:spcAft>
        <a:buClr>
          <a:srgbClr val="4F5146"/>
        </a:buClr>
        <a:buSzPct val="80000"/>
        <a:buFont typeface="Ubuntu Light" pitchFamily="34" charset="0"/>
        <a:buChar char="‣"/>
        <a:defRPr sz="1687">
          <a:solidFill>
            <a:srgbClr val="4F5146"/>
          </a:solidFill>
          <a:latin typeface="+mj-lt"/>
          <a:ea typeface="+mn-ea"/>
          <a:cs typeface="+mn-cs"/>
          <a:sym typeface="Ubuntu Light" pitchFamily="34" charset="0"/>
        </a:defRPr>
      </a:lvl4pPr>
      <a:lvl5pPr marL="535762" indent="-285740" algn="l" rtl="0" eaLnBrk="0" fontAlgn="base" hangingPunct="0">
        <a:lnSpc>
          <a:spcPct val="140000"/>
        </a:lnSpc>
        <a:spcBef>
          <a:spcPct val="0"/>
        </a:spcBef>
        <a:spcAft>
          <a:spcPct val="0"/>
        </a:spcAft>
        <a:buClr>
          <a:srgbClr val="4F5146"/>
        </a:buClr>
        <a:buSzPct val="80000"/>
        <a:buFont typeface="Ubuntu Light" pitchFamily="34" charset="0"/>
        <a:buChar char="‣"/>
        <a:defRPr sz="1687">
          <a:solidFill>
            <a:srgbClr val="4F5146"/>
          </a:solidFill>
          <a:latin typeface="+mj-lt"/>
          <a:ea typeface="+mn-ea"/>
          <a:cs typeface="+mn-cs"/>
          <a:sym typeface="Ubuntu Light" pitchFamily="34" charset="0"/>
        </a:defRPr>
      </a:lvl5pPr>
      <a:lvl6pPr marL="857220" indent="-285740" algn="l" rtl="0" fontAlgn="base">
        <a:lnSpc>
          <a:spcPct val="140000"/>
        </a:lnSpc>
        <a:spcBef>
          <a:spcPct val="0"/>
        </a:spcBef>
        <a:spcAft>
          <a:spcPct val="0"/>
        </a:spcAft>
        <a:buClr>
          <a:srgbClr val="4F5146"/>
        </a:buClr>
        <a:buSzPct val="80000"/>
        <a:buFont typeface="Ubuntu Light" charset="0"/>
        <a:buChar char="‣"/>
        <a:defRPr sz="1687">
          <a:solidFill>
            <a:srgbClr val="4F5146"/>
          </a:solidFill>
          <a:latin typeface="+mj-lt"/>
          <a:ea typeface="+mn-ea"/>
          <a:cs typeface="+mn-cs"/>
          <a:sym typeface="Ubuntu Light" charset="0"/>
        </a:defRPr>
      </a:lvl6pPr>
      <a:lvl7pPr marL="1178677" indent="-285740" algn="l" rtl="0" fontAlgn="base">
        <a:lnSpc>
          <a:spcPct val="140000"/>
        </a:lnSpc>
        <a:spcBef>
          <a:spcPct val="0"/>
        </a:spcBef>
        <a:spcAft>
          <a:spcPct val="0"/>
        </a:spcAft>
        <a:buClr>
          <a:srgbClr val="4F5146"/>
        </a:buClr>
        <a:buSzPct val="80000"/>
        <a:buFont typeface="Ubuntu Light" charset="0"/>
        <a:buChar char="‣"/>
        <a:defRPr sz="1687">
          <a:solidFill>
            <a:srgbClr val="4F5146"/>
          </a:solidFill>
          <a:latin typeface="+mj-lt"/>
          <a:ea typeface="+mn-ea"/>
          <a:cs typeface="+mn-cs"/>
          <a:sym typeface="Ubuntu Light" charset="0"/>
        </a:defRPr>
      </a:lvl7pPr>
      <a:lvl8pPr marL="1500134" indent="-285740" algn="l" rtl="0" fontAlgn="base">
        <a:lnSpc>
          <a:spcPct val="140000"/>
        </a:lnSpc>
        <a:spcBef>
          <a:spcPct val="0"/>
        </a:spcBef>
        <a:spcAft>
          <a:spcPct val="0"/>
        </a:spcAft>
        <a:buClr>
          <a:srgbClr val="4F5146"/>
        </a:buClr>
        <a:buSzPct val="80000"/>
        <a:buFont typeface="Ubuntu Light" charset="0"/>
        <a:buChar char="‣"/>
        <a:defRPr sz="1687">
          <a:solidFill>
            <a:srgbClr val="4F5146"/>
          </a:solidFill>
          <a:latin typeface="+mj-lt"/>
          <a:ea typeface="+mn-ea"/>
          <a:cs typeface="+mn-cs"/>
          <a:sym typeface="Ubuntu Light" charset="0"/>
        </a:defRPr>
      </a:lvl8pPr>
      <a:lvl9pPr marL="1821591" indent="-285740" algn="l" rtl="0" fontAlgn="base">
        <a:lnSpc>
          <a:spcPct val="140000"/>
        </a:lnSpc>
        <a:spcBef>
          <a:spcPct val="0"/>
        </a:spcBef>
        <a:spcAft>
          <a:spcPct val="0"/>
        </a:spcAft>
        <a:buClr>
          <a:srgbClr val="4F5146"/>
        </a:buClr>
        <a:buSzPct val="80000"/>
        <a:buFont typeface="Ubuntu Light" charset="0"/>
        <a:buChar char="‣"/>
        <a:defRPr sz="1687">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726017" y="2374903"/>
            <a:ext cx="10549467" cy="1857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text styles</a:t>
            </a:r>
          </a:p>
          <a:p>
            <a:pPr lvl="1"/>
            <a:r>
              <a:rPr lang="ga-IE">
                <a:sym typeface="Ubuntu Light" charset="0"/>
              </a:rPr>
              <a:t>Second level</a:t>
            </a:r>
          </a:p>
          <a:p>
            <a:pPr lvl="2"/>
            <a:r>
              <a:rPr lang="ga-IE">
                <a:sym typeface="Ubuntu Light" charset="0"/>
              </a:rPr>
              <a:t>Third level</a:t>
            </a:r>
          </a:p>
          <a:p>
            <a:pPr lvl="3"/>
            <a:r>
              <a:rPr lang="ga-IE">
                <a:sym typeface="Ubuntu Light" charset="0"/>
              </a:rPr>
              <a:t>Fourth level</a:t>
            </a:r>
          </a:p>
          <a:p>
            <a:pPr lvl="4"/>
            <a:r>
              <a:rPr lang="ga-IE">
                <a:sym typeface="Ubuntu Light" charset="0"/>
              </a:rPr>
              <a:t>Fifth level</a:t>
            </a:r>
            <a:endParaRPr lang="en-US">
              <a:sym typeface="Ubuntu Light" charset="0"/>
            </a:endParaRPr>
          </a:p>
        </p:txBody>
      </p:sp>
      <p:sp>
        <p:nvSpPr>
          <p:cNvPr id="1027" name="Rectangle 3"/>
          <p:cNvSpPr>
            <a:spLocks noGrp="1" noChangeArrowheads="1"/>
          </p:cNvSpPr>
          <p:nvPr>
            <p:ph type="title"/>
          </p:nvPr>
        </p:nvSpPr>
        <p:spPr bwMode="auto">
          <a:xfrm>
            <a:off x="726019" y="482600"/>
            <a:ext cx="10536767" cy="1195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1028" name="Text Box 4"/>
          <p:cNvSpPr txBox="1">
            <a:spLocks noGrp="1" noChangeArrowheads="1"/>
          </p:cNvSpPr>
          <p:nvPr>
            <p:ph type="sldNum" sz="quarter" idx="4"/>
          </p:nvPr>
        </p:nvSpPr>
        <p:spPr bwMode="auto">
          <a:xfrm>
            <a:off x="738718" y="6446159"/>
            <a:ext cx="4840849" cy="187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675" spc="15">
                <a:solidFill>
                  <a:schemeClr val="tx1"/>
                </a:solidFill>
                <a:latin typeface="Ubuntu" charset="0"/>
                <a:ea typeface="MS PGothic" charset="0"/>
                <a:cs typeface="MS PGothic" charset="0"/>
                <a:sym typeface="Ubuntu" charset="0"/>
              </a:defRPr>
            </a:lvl1pPr>
            <a:lvl2pPr marL="557213" indent="-214313" eaLnBrk="0" hangingPunct="0">
              <a:defRPr sz="2250">
                <a:solidFill>
                  <a:srgbClr val="000000"/>
                </a:solidFill>
                <a:latin typeface="Gill Sans" charset="0"/>
                <a:ea typeface="ヒラギノ角ゴ ProN W3" charset="0"/>
                <a:cs typeface="ヒラギノ角ゴ ProN W3" charset="0"/>
                <a:sym typeface="Gill Sans" charset="0"/>
              </a:defRPr>
            </a:lvl2pPr>
            <a:lvl3pPr marL="857250" indent="-171450" eaLnBrk="0" hangingPunct="0">
              <a:defRPr sz="2250">
                <a:solidFill>
                  <a:srgbClr val="000000"/>
                </a:solidFill>
                <a:latin typeface="Gill Sans" charset="0"/>
                <a:ea typeface="ヒラギノ角ゴ ProN W3" charset="0"/>
                <a:cs typeface="ヒラギノ角ゴ ProN W3" charset="0"/>
                <a:sym typeface="Gill Sans" charset="0"/>
              </a:defRPr>
            </a:lvl3pPr>
            <a:lvl4pPr marL="1200150" indent="-171450" eaLnBrk="0" hangingPunct="0">
              <a:defRPr sz="2250">
                <a:solidFill>
                  <a:srgbClr val="000000"/>
                </a:solidFill>
                <a:latin typeface="Gill Sans" charset="0"/>
                <a:ea typeface="ヒラギノ角ゴ ProN W3" charset="0"/>
                <a:cs typeface="ヒラギノ角ゴ ProN W3" charset="0"/>
                <a:sym typeface="Gill Sans" charset="0"/>
              </a:defRPr>
            </a:lvl4pPr>
            <a:lvl5pPr marL="1543050" indent="-171450" eaLnBrk="0" hangingPunct="0">
              <a:defRPr sz="2250">
                <a:solidFill>
                  <a:srgbClr val="000000"/>
                </a:solidFill>
                <a:latin typeface="Gill Sans" charset="0"/>
                <a:ea typeface="ヒラギノ角ゴ ProN W3" charset="0"/>
                <a:cs typeface="ヒラギノ角ゴ ProN W3" charset="0"/>
                <a:sym typeface="Gill Sans" charset="0"/>
              </a:defRPr>
            </a:lvl5pPr>
            <a:lvl6pPr marL="1885950" indent="-171450"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6pPr>
            <a:lvl7pPr marL="2228850" indent="-171450"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7pPr>
            <a:lvl8pPr marL="2571750" indent="-171450"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8pPr>
            <a:lvl9pPr marL="2914650" indent="-171450" algn="ctr" eaLnBrk="0" fontAlgn="base" hangingPunct="0">
              <a:spcBef>
                <a:spcPct val="0"/>
              </a:spcBef>
              <a:spcAft>
                <a:spcPct val="0"/>
              </a:spcAft>
              <a:defRPr sz="225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a:t> </a:t>
            </a:r>
            <a:endParaRPr lang="en-US">
              <a:latin typeface="Ubuntu"/>
              <a:cs typeface="Ubuntu"/>
            </a:endParaRPr>
          </a:p>
        </p:txBody>
      </p:sp>
      <p:sp>
        <p:nvSpPr>
          <p:cNvPr id="3" name="TextBox 2"/>
          <p:cNvSpPr txBox="1"/>
          <p:nvPr/>
        </p:nvSpPr>
        <p:spPr>
          <a:xfrm>
            <a:off x="5304000" y="5749808"/>
            <a:ext cx="4662712" cy="334707"/>
          </a:xfrm>
          <a:prstGeom prst="rect">
            <a:avLst/>
          </a:prstGeom>
          <a:noFill/>
        </p:spPr>
        <p:txBody>
          <a:bodyPr wrap="square" rtlCol="0">
            <a:spAutoFit/>
          </a:bodyPr>
          <a:lstStyle/>
          <a:p>
            <a:pPr algn="r"/>
            <a:r>
              <a:rPr lang="en-US" sz="1575" b="0" i="1" kern="1200" spc="-75">
                <a:solidFill>
                  <a:srgbClr val="4F5146"/>
                </a:solidFill>
                <a:latin typeface="Ubuntu"/>
              </a:rPr>
              <a:t>Ontario</a:t>
            </a:r>
          </a:p>
        </p:txBody>
      </p:sp>
    </p:spTree>
    <p:extLst>
      <p:ext uri="{BB962C8B-B14F-4D97-AF65-F5344CB8AC3E}">
        <p14:creationId xmlns:p14="http://schemas.microsoft.com/office/powerpoint/2010/main" val="1288736177"/>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spcBef>
          <a:spcPct val="0"/>
        </a:spcBef>
        <a:spcAft>
          <a:spcPct val="0"/>
        </a:spcAft>
        <a:defRPr sz="4425" spc="-75">
          <a:solidFill>
            <a:srgbClr val="FFFFFF"/>
          </a:solidFill>
          <a:latin typeface="+mj-lt"/>
          <a:ea typeface="+mj-ea"/>
          <a:cs typeface="+mj-cs"/>
          <a:sym typeface="Ubuntu Light" charset="0"/>
        </a:defRPr>
      </a:lvl1pPr>
      <a:lvl2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5pPr>
      <a:lvl6pPr marL="241093"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6pPr>
      <a:lvl7pPr marL="482186"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7pPr>
      <a:lvl8pPr marL="723279"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8pPr>
      <a:lvl9pPr marL="964372"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9pPr>
    </p:titleStyle>
    <p:bodyStyle>
      <a:lvl1pPr marL="179785" indent="-179785"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1pPr>
      <a:lvl2pPr marL="391716" indent="-150019"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2pPr>
      <a:lvl3pPr marL="602456" indent="-120254"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3pPr>
      <a:lvl4pPr marL="842963" indent="-120254"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4pPr>
      <a:lvl5pPr marL="1084660" indent="-120254" algn="l" rtl="0" eaLnBrk="1" fontAlgn="base" hangingPunct="1">
        <a:lnSpc>
          <a:spcPct val="140000"/>
        </a:lnSpc>
        <a:spcBef>
          <a:spcPct val="0"/>
        </a:spcBef>
        <a:spcAft>
          <a:spcPct val="0"/>
        </a:spcAft>
        <a:defRPr sz="1875" spc="-38">
          <a:solidFill>
            <a:srgbClr val="FEFDD5"/>
          </a:solidFill>
          <a:latin typeface="+mn-lt"/>
          <a:ea typeface="+mn-ea"/>
          <a:cs typeface="+mn-cs"/>
          <a:sym typeface="Ubuntu Light" charset="0"/>
        </a:defRPr>
      </a:lvl5pPr>
      <a:lvl6pPr marL="241093"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6pPr>
      <a:lvl7pPr marL="482186"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7pPr>
      <a:lvl8pPr marL="723279"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8pPr>
      <a:lvl9pPr marL="964372" algn="l" rtl="0" eaLnBrk="1" fontAlgn="base" hangingPunct="1">
        <a:lnSpc>
          <a:spcPct val="140000"/>
        </a:lnSpc>
        <a:spcBef>
          <a:spcPct val="0"/>
        </a:spcBef>
        <a:spcAft>
          <a:spcPct val="0"/>
        </a:spcAft>
        <a:defRPr sz="1875">
          <a:solidFill>
            <a:srgbClr val="FEFDD5"/>
          </a:solidFill>
          <a:latin typeface="+mn-lt"/>
          <a:ea typeface="+mn-ea"/>
          <a:cs typeface="+mn-cs"/>
          <a:sym typeface="Ubuntu Light" charset="0"/>
        </a:defRPr>
      </a:lvl9pPr>
    </p:bodyStyle>
    <p:otherStyle>
      <a:defPPr>
        <a:defRPr lang="en-US"/>
      </a:defPPr>
      <a:lvl1pPr marL="0" algn="l" defTabSz="241093" rtl="0" eaLnBrk="1" latinLnBrk="0" hangingPunct="1">
        <a:defRPr sz="975" kern="1200">
          <a:solidFill>
            <a:schemeClr val="tx1"/>
          </a:solidFill>
          <a:latin typeface="+mn-lt"/>
          <a:ea typeface="+mn-ea"/>
          <a:cs typeface="+mn-cs"/>
        </a:defRPr>
      </a:lvl1pPr>
      <a:lvl2pPr marL="241093" algn="l" defTabSz="241093" rtl="0" eaLnBrk="1" latinLnBrk="0" hangingPunct="1">
        <a:defRPr sz="975" kern="1200">
          <a:solidFill>
            <a:schemeClr val="tx1"/>
          </a:solidFill>
          <a:latin typeface="+mn-lt"/>
          <a:ea typeface="+mn-ea"/>
          <a:cs typeface="+mn-cs"/>
        </a:defRPr>
      </a:lvl2pPr>
      <a:lvl3pPr marL="482186" algn="l" defTabSz="241093" rtl="0" eaLnBrk="1" latinLnBrk="0" hangingPunct="1">
        <a:defRPr sz="975" kern="1200">
          <a:solidFill>
            <a:schemeClr val="tx1"/>
          </a:solidFill>
          <a:latin typeface="+mn-lt"/>
          <a:ea typeface="+mn-ea"/>
          <a:cs typeface="+mn-cs"/>
        </a:defRPr>
      </a:lvl3pPr>
      <a:lvl4pPr marL="723279" algn="l" defTabSz="241093" rtl="0" eaLnBrk="1" latinLnBrk="0" hangingPunct="1">
        <a:defRPr sz="975" kern="1200">
          <a:solidFill>
            <a:schemeClr val="tx1"/>
          </a:solidFill>
          <a:latin typeface="+mn-lt"/>
          <a:ea typeface="+mn-ea"/>
          <a:cs typeface="+mn-cs"/>
        </a:defRPr>
      </a:lvl4pPr>
      <a:lvl5pPr marL="964372" algn="l" defTabSz="241093" rtl="0" eaLnBrk="1" latinLnBrk="0" hangingPunct="1">
        <a:defRPr sz="975" kern="1200">
          <a:solidFill>
            <a:schemeClr val="tx1"/>
          </a:solidFill>
          <a:latin typeface="+mn-lt"/>
          <a:ea typeface="+mn-ea"/>
          <a:cs typeface="+mn-cs"/>
        </a:defRPr>
      </a:lvl5pPr>
      <a:lvl6pPr marL="1205465" algn="l" defTabSz="241093" rtl="0" eaLnBrk="1" latinLnBrk="0" hangingPunct="1">
        <a:defRPr sz="975" kern="1200">
          <a:solidFill>
            <a:schemeClr val="tx1"/>
          </a:solidFill>
          <a:latin typeface="+mn-lt"/>
          <a:ea typeface="+mn-ea"/>
          <a:cs typeface="+mn-cs"/>
        </a:defRPr>
      </a:lvl6pPr>
      <a:lvl7pPr marL="1446558" algn="l" defTabSz="241093" rtl="0" eaLnBrk="1" latinLnBrk="0" hangingPunct="1">
        <a:defRPr sz="975" kern="1200">
          <a:solidFill>
            <a:schemeClr val="tx1"/>
          </a:solidFill>
          <a:latin typeface="+mn-lt"/>
          <a:ea typeface="+mn-ea"/>
          <a:cs typeface="+mn-cs"/>
        </a:defRPr>
      </a:lvl7pPr>
      <a:lvl8pPr marL="1687651" algn="l" defTabSz="241093" rtl="0" eaLnBrk="1" latinLnBrk="0" hangingPunct="1">
        <a:defRPr sz="975" kern="1200">
          <a:solidFill>
            <a:schemeClr val="tx1"/>
          </a:solidFill>
          <a:latin typeface="+mn-lt"/>
          <a:ea typeface="+mn-ea"/>
          <a:cs typeface="+mn-cs"/>
        </a:defRPr>
      </a:lvl8pPr>
      <a:lvl9pPr marL="1928744" algn="l" defTabSz="241093" rtl="0" eaLnBrk="1" latinLnBrk="0" hangingPunct="1">
        <a:defRPr sz="97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726017" y="2374901"/>
            <a:ext cx="10549467" cy="185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text styles</a:t>
            </a:r>
          </a:p>
          <a:p>
            <a:pPr lvl="1"/>
            <a:r>
              <a:rPr lang="ga-IE">
                <a:sym typeface="Ubuntu Light" charset="0"/>
              </a:rPr>
              <a:t>Second level</a:t>
            </a:r>
          </a:p>
          <a:p>
            <a:pPr lvl="2"/>
            <a:r>
              <a:rPr lang="ga-IE">
                <a:sym typeface="Ubuntu Light" charset="0"/>
              </a:rPr>
              <a:t>Third level</a:t>
            </a:r>
          </a:p>
          <a:p>
            <a:pPr lvl="3"/>
            <a:r>
              <a:rPr lang="ga-IE">
                <a:sym typeface="Ubuntu Light" charset="0"/>
              </a:rPr>
              <a:t>Fourth level</a:t>
            </a:r>
          </a:p>
          <a:p>
            <a:pPr lvl="4"/>
            <a:r>
              <a:rPr lang="ga-IE">
                <a:sym typeface="Ubuntu Light" charset="0"/>
              </a:rPr>
              <a:t>Fifth level</a:t>
            </a:r>
            <a:endParaRPr lang="en-US">
              <a:sym typeface="Ubuntu Light" charset="0"/>
            </a:endParaRPr>
          </a:p>
        </p:txBody>
      </p:sp>
      <p:sp>
        <p:nvSpPr>
          <p:cNvPr id="1027" name="Rectangle 3"/>
          <p:cNvSpPr>
            <a:spLocks noGrp="1" noChangeArrowheads="1"/>
          </p:cNvSpPr>
          <p:nvPr>
            <p:ph type="title"/>
          </p:nvPr>
        </p:nvSpPr>
        <p:spPr bwMode="auto">
          <a:xfrm>
            <a:off x="726018" y="482600"/>
            <a:ext cx="10536767" cy="1195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3" name="TextBox 2"/>
          <p:cNvSpPr txBox="1"/>
          <p:nvPr/>
        </p:nvSpPr>
        <p:spPr>
          <a:xfrm>
            <a:off x="5304000" y="5749806"/>
            <a:ext cx="4662712" cy="415498"/>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100" normalizeH="0" baseline="0" noProof="0">
                <a:ln>
                  <a:noFill/>
                </a:ln>
                <a:solidFill>
                  <a:srgbClr val="4F5146"/>
                </a:solidFill>
                <a:effectLst/>
                <a:uLnTx/>
                <a:uFillTx/>
                <a:latin typeface="Ubuntu"/>
              </a:rPr>
              <a:t>Ontario</a:t>
            </a:r>
          </a:p>
        </p:txBody>
      </p:sp>
    </p:spTree>
    <p:extLst>
      <p:ext uri="{BB962C8B-B14F-4D97-AF65-F5344CB8AC3E}">
        <p14:creationId xmlns:p14="http://schemas.microsoft.com/office/powerpoint/2010/main" val="1183957114"/>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spcBef>
          <a:spcPct val="0"/>
        </a:spcBef>
        <a:spcAft>
          <a:spcPct val="0"/>
        </a:spcAft>
        <a:defRPr sz="5900" spc="-100">
          <a:solidFill>
            <a:srgbClr val="FFFFFF"/>
          </a:solidFill>
          <a:latin typeface="+mj-lt"/>
          <a:ea typeface="+mj-ea"/>
          <a:cs typeface="+mj-cs"/>
          <a:sym typeface="Ubuntu Light" charset="0"/>
        </a:defRPr>
      </a:lvl1pPr>
      <a:lvl2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1pPr>
      <a:lvl2pPr marL="522288" indent="-200025"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2pPr>
      <a:lvl3pPr marL="803275"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3pPr>
      <a:lvl4pPr marL="1123950"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4pPr>
      <a:lvl5pPr marL="1446213"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5pPr>
      <a:lvl6pPr marL="321457"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726017" y="1741488"/>
            <a:ext cx="10549467"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a:sym typeface="Ubuntu Light" charset="0"/>
            </a:endParaRPr>
          </a:p>
        </p:txBody>
      </p:sp>
      <p:sp>
        <p:nvSpPr>
          <p:cNvPr id="2051" name="Rectangle 3"/>
          <p:cNvSpPr>
            <a:spLocks noGrp="1" noChangeArrowheads="1"/>
          </p:cNvSpPr>
          <p:nvPr>
            <p:ph type="title"/>
          </p:nvPr>
        </p:nvSpPr>
        <p:spPr bwMode="auto">
          <a:xfrm>
            <a:off x="726018" y="366713"/>
            <a:ext cx="9402431"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Tree>
    <p:extLst>
      <p:ext uri="{BB962C8B-B14F-4D97-AF65-F5344CB8AC3E}">
        <p14:creationId xmlns:p14="http://schemas.microsoft.com/office/powerpoint/2010/main" val="3346242526"/>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726017" y="1741488"/>
            <a:ext cx="10549467"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a:sym typeface="Ubuntu Light" charset="0"/>
            </a:endParaRPr>
          </a:p>
        </p:txBody>
      </p:sp>
      <p:sp>
        <p:nvSpPr>
          <p:cNvPr id="2051" name="Rectangle 3"/>
          <p:cNvSpPr>
            <a:spLocks noGrp="1" noChangeArrowheads="1"/>
          </p:cNvSpPr>
          <p:nvPr>
            <p:ph type="title"/>
          </p:nvPr>
        </p:nvSpPr>
        <p:spPr bwMode="auto">
          <a:xfrm>
            <a:off x="726018" y="366713"/>
            <a:ext cx="9402431"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2052" name="Text Box 4"/>
          <p:cNvSpPr txBox="1">
            <a:spLocks noGrp="1" noChangeArrowheads="1"/>
          </p:cNvSpPr>
          <p:nvPr>
            <p:ph type="sldNum" sz="quarter" idx="4"/>
          </p:nvPr>
        </p:nvSpPr>
        <p:spPr bwMode="auto">
          <a:xfrm>
            <a:off x="738718" y="6470815"/>
            <a:ext cx="466504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a:ln>
                  <a:noFill/>
                </a:ln>
                <a:solidFill>
                  <a:srgbClr val="2E3333"/>
                </a:solidFill>
                <a:effectLst/>
                <a:uLnTx/>
                <a:uFillTx/>
                <a:latin typeface="Ubuntu" charset="0"/>
                <a:ea typeface="MS PGothic" charset="0"/>
                <a:sym typeface="Ubuntu" charset="0"/>
              </a:rPr>
              <a:t> /  </a:t>
            </a:r>
            <a:r>
              <a:rPr kumimoji="0" lang="en-US" sz="900" b="0" i="0" u="none" strike="noStrike" kern="1200" cap="none" spc="0" normalizeH="0" baseline="0" noProof="0">
                <a:ln>
                  <a:noFill/>
                </a:ln>
                <a:solidFill>
                  <a:srgbClr val="2E3333"/>
                </a:solidFill>
                <a:effectLst/>
                <a:uLnTx/>
                <a:uFillTx/>
                <a:latin typeface="Ubuntu"/>
                <a:ea typeface="MS PGothic" charset="0"/>
                <a:cs typeface="Ubuntu"/>
                <a:sym typeface="Ubuntu" charset="0"/>
              </a:rPr>
              <a:t>Special Olympics Ontario</a:t>
            </a:r>
          </a:p>
        </p:txBody>
      </p:sp>
    </p:spTree>
    <p:extLst>
      <p:ext uri="{BB962C8B-B14F-4D97-AF65-F5344CB8AC3E}">
        <p14:creationId xmlns:p14="http://schemas.microsoft.com/office/powerpoint/2010/main" val="1040412433"/>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726017" y="1741488"/>
            <a:ext cx="10549467"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a:sym typeface="Ubuntu Light" charset="0"/>
            </a:endParaRPr>
          </a:p>
        </p:txBody>
      </p:sp>
      <p:sp>
        <p:nvSpPr>
          <p:cNvPr id="2051" name="Rectangle 3"/>
          <p:cNvSpPr>
            <a:spLocks noGrp="1" noChangeArrowheads="1"/>
          </p:cNvSpPr>
          <p:nvPr>
            <p:ph type="title"/>
          </p:nvPr>
        </p:nvSpPr>
        <p:spPr bwMode="auto">
          <a:xfrm>
            <a:off x="726018" y="366713"/>
            <a:ext cx="9402431"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2052" name="Text Box 4"/>
          <p:cNvSpPr txBox="1">
            <a:spLocks noGrp="1" noChangeArrowheads="1"/>
          </p:cNvSpPr>
          <p:nvPr>
            <p:ph type="sldNum" sz="quarter" idx="4"/>
          </p:nvPr>
        </p:nvSpPr>
        <p:spPr bwMode="auto">
          <a:xfrm>
            <a:off x="738718" y="6470815"/>
            <a:ext cx="466504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a:t>
            </a:fld>
            <a:r>
              <a:rPr kumimoji="0" lang="en-US" sz="900" b="0" i="0" u="none" strike="noStrike" kern="1200" cap="none" spc="0" normalizeH="0" baseline="0" noProof="0">
                <a:ln>
                  <a:noFill/>
                </a:ln>
                <a:solidFill>
                  <a:srgbClr val="2E3333"/>
                </a:solidFill>
                <a:effectLst/>
                <a:uLnTx/>
                <a:uFillTx/>
                <a:latin typeface="Ubuntu" charset="0"/>
                <a:ea typeface="MS PGothic" charset="0"/>
                <a:sym typeface="Ubuntu" charset="0"/>
              </a:rPr>
              <a:t> /  </a:t>
            </a:r>
            <a:r>
              <a:rPr kumimoji="0" lang="en-US" sz="900" b="0" i="0" u="none" strike="noStrike" kern="1200" cap="none" spc="0" normalizeH="0" baseline="0" noProof="0">
                <a:ln>
                  <a:noFill/>
                </a:ln>
                <a:solidFill>
                  <a:srgbClr val="2E3333"/>
                </a:solidFill>
                <a:effectLst/>
                <a:uLnTx/>
                <a:uFillTx/>
                <a:latin typeface="Ubuntu"/>
                <a:ea typeface="MS PGothic" charset="0"/>
                <a:cs typeface="Ubuntu"/>
                <a:sym typeface="Ubuntu" charset="0"/>
              </a:rPr>
              <a:t>Special Olympics Ontario</a:t>
            </a:r>
          </a:p>
        </p:txBody>
      </p:sp>
    </p:spTree>
    <p:extLst>
      <p:ext uri="{BB962C8B-B14F-4D97-AF65-F5344CB8AC3E}">
        <p14:creationId xmlns:p14="http://schemas.microsoft.com/office/powerpoint/2010/main" val="2945998469"/>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508545"/>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 id="2147484318" r:id="rId12"/>
    <p:sldLayoutId id="2147484319" r:id="rId13"/>
    <p:sldLayoutId id="2147484321" r:id="rId14"/>
    <p:sldLayoutId id="2147484322" r:id="rId15"/>
    <p:sldLayoutId id="2147484323" r:id="rId16"/>
    <p:sldLayoutId id="2147484324" r:id="rId17"/>
    <p:sldLayoutId id="2147484325" r:id="rId18"/>
    <p:sldLayoutId id="2147484326" r:id="rId19"/>
    <p:sldLayoutId id="2147484327" r:id="rId20"/>
    <p:sldLayoutId id="2147484328" r:id="rId21"/>
    <p:sldLayoutId id="2147484329" r:id="rId22"/>
    <p:sldLayoutId id="2147484330" r:id="rId23"/>
    <p:sldLayoutId id="2147484331" r:id="rId24"/>
    <p:sldLayoutId id="2147484332" r:id="rId25"/>
    <p:sldLayoutId id="2147484333" r:id="rId26"/>
    <p:sldLayoutId id="2147484335" r:id="rId27"/>
    <p:sldLayoutId id="2147484336" r:id="rId28"/>
    <p:sldLayoutId id="2147484337" r:id="rId29"/>
    <p:sldLayoutId id="2147484338" r:id="rId30"/>
    <p:sldLayoutId id="2147484339" r:id="rId31"/>
    <p:sldLayoutId id="2147484340" r:id="rId32"/>
    <p:sldLayoutId id="2147484341" r:id="rId33"/>
    <p:sldLayoutId id="2147484342" r:id="rId34"/>
    <p:sldLayoutId id="2147484343" r:id="rId35"/>
    <p:sldLayoutId id="2147484344" r:id="rId36"/>
    <p:sldLayoutId id="2147484345" r:id="rId37"/>
    <p:sldLayoutId id="2147484346" r:id="rId38"/>
    <p:sldLayoutId id="2147484347" r:id="rId39"/>
    <p:sldLayoutId id="2147484349" r:id="rId40"/>
    <p:sldLayoutId id="2147484350" r:id="rId41"/>
    <p:sldLayoutId id="2147484351" r:id="rId42"/>
    <p:sldLayoutId id="2147484352" r:id="rId43"/>
    <p:sldLayoutId id="2147484353" r:id="rId44"/>
    <p:sldLayoutId id="2147484354" r:id="rId45"/>
    <p:sldLayoutId id="2147484355" r:id="rId46"/>
    <p:sldLayoutId id="2147484356" r:id="rId47"/>
    <p:sldLayoutId id="2147484357" r:id="rId48"/>
    <p:sldLayoutId id="2147484358" r:id="rId49"/>
    <p:sldLayoutId id="2147484359" r:id="rId50"/>
    <p:sldLayoutId id="2147484360" r:id="rId51"/>
    <p:sldLayoutId id="2147484361" r:id="rId5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6.xml"/><Relationship Id="rId4" Type="http://schemas.openxmlformats.org/officeDocument/2006/relationships/hyperlink" Target="https://www1.specialolympicsontario.com/health/partner-in-health-director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an9mdIfka_w" TargetMode="External"/><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6.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e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300590" y="2946847"/>
            <a:ext cx="6425233" cy="1604893"/>
          </a:xfrm>
        </p:spPr>
        <p:txBody>
          <a:bodyPr/>
          <a:lstStyle/>
          <a:p>
            <a:pPr>
              <a:defRPr/>
            </a:pPr>
            <a:r>
              <a:rPr lang="en-US" sz="1800" dirty="0"/>
              <a:t>Health Portfolio </a:t>
            </a:r>
            <a:br>
              <a:rPr lang="en-US" sz="1800" dirty="0"/>
            </a:br>
            <a:r>
              <a:rPr lang="en-US" sz="1800" dirty="0"/>
              <a:t/>
            </a:r>
            <a:br>
              <a:rPr lang="en-US" sz="1800" dirty="0"/>
            </a:br>
            <a:r>
              <a:rPr lang="en-US" sz="1800" dirty="0"/>
              <a:t>Brock Reissner – Manager, Health &amp; Research</a:t>
            </a:r>
            <a:br>
              <a:rPr lang="en-US" sz="1800" dirty="0"/>
            </a:br>
            <a:endParaRPr lang="en-US" sz="1800" dirty="0"/>
          </a:p>
        </p:txBody>
      </p:sp>
      <p:pic>
        <p:nvPicPr>
          <p:cNvPr id="1331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51422" y="817399"/>
            <a:ext cx="5509443" cy="1931941"/>
          </a:xfrm>
          <a:prstGeom prst="rect">
            <a:avLst/>
          </a:prstGeom>
          <a:noFill/>
          <a:ln w="9525">
            <a:noFill/>
            <a:miter lim="800000"/>
            <a:headEnd/>
            <a:tailEnd/>
          </a:ln>
        </p:spPr>
      </p:pic>
      <p:sp>
        <p:nvSpPr>
          <p:cNvPr id="5" name="Rectangle 2"/>
          <p:cNvSpPr txBox="1">
            <a:spLocks noChangeArrowheads="1"/>
          </p:cNvSpPr>
          <p:nvPr/>
        </p:nvSpPr>
        <p:spPr bwMode="auto">
          <a:xfrm>
            <a:off x="4056558" y="4033575"/>
            <a:ext cx="6425233" cy="518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algn="l" rtl="0" eaLnBrk="1" fontAlgn="base" hangingPunct="1">
              <a:spcBef>
                <a:spcPct val="0"/>
              </a:spcBef>
              <a:spcAft>
                <a:spcPct val="0"/>
              </a:spcAft>
              <a:defRPr sz="4425" spc="-75">
                <a:solidFill>
                  <a:srgbClr val="FFFFFF"/>
                </a:solidFill>
                <a:latin typeface="+mj-lt"/>
                <a:ea typeface="+mj-ea"/>
                <a:cs typeface="+mj-cs"/>
                <a:sym typeface="Ubuntu Light" charset="0"/>
              </a:defRPr>
            </a:lvl1pPr>
            <a:lvl2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5pPr>
            <a:lvl6pPr marL="241093"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6pPr>
            <a:lvl7pPr marL="482186"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7pPr>
            <a:lvl8pPr marL="723279"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8pPr>
            <a:lvl9pPr marL="964372" algn="l" rtl="0" eaLnBrk="1" fontAlgn="base" hangingPunct="1">
              <a:spcBef>
                <a:spcPct val="0"/>
              </a:spcBef>
              <a:spcAft>
                <a:spcPct val="0"/>
              </a:spcAft>
              <a:defRPr sz="4425">
                <a:solidFill>
                  <a:srgbClr val="FFFFFF"/>
                </a:solidFill>
                <a:latin typeface="Ubuntu Light" charset="0"/>
                <a:ea typeface="ヒラギノ角ゴ ProN W3" charset="0"/>
                <a:cs typeface="ヒラギノ角ゴ ProN W3" charset="0"/>
                <a:sym typeface="Ubuntu Light" charset="0"/>
              </a:defRPr>
            </a:lvl9pPr>
          </a:lstStyle>
          <a:p>
            <a:pPr>
              <a:defRPr/>
            </a:pPr>
            <a:endParaRPr lang="en-US" sz="1800" kern="0" dirty="0"/>
          </a:p>
        </p:txBody>
      </p:sp>
    </p:spTree>
    <p:custDataLst>
      <p:tags r:id="rId1"/>
    </p:custDataLst>
    <p:extLst>
      <p:ext uri="{BB962C8B-B14F-4D97-AF65-F5344CB8AC3E}">
        <p14:creationId xmlns:p14="http://schemas.microsoft.com/office/powerpoint/2010/main" val="2685534463"/>
      </p:ext>
    </p:extLst>
  </p:cSld>
  <p:clrMapOvr>
    <a:masterClrMapping/>
  </p:clrMapOvr>
  <mc:AlternateContent xmlns:mc="http://schemas.openxmlformats.org/markup-compatibility/2006" xmlns:p14="http://schemas.microsoft.com/office/powerpoint/2010/main">
    <mc:Choice Requires="p14">
      <p:transition spd="med" p14:dur="700" advTm="11713">
        <p:fade/>
      </p:transition>
    </mc:Choice>
    <mc:Fallback xmlns="">
      <p:transition spd="med" advTm="11713">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06696C9F-BAE2-42B5-9810-516F1414D5E3}" type="slidenum">
              <a:rPr lang="en-US" smtClean="0">
                <a:solidFill>
                  <a:srgbClr val="000000"/>
                </a:solidFill>
              </a:rPr>
              <a:pPr>
                <a:defRPr/>
              </a:pPr>
              <a:t>10</a:t>
            </a:fld>
            <a:endParaRPr lang="en-US">
              <a:solidFill>
                <a:srgbClr val="000000"/>
              </a:solidFill>
            </a:endParaRPr>
          </a:p>
        </p:txBody>
      </p:sp>
      <p:sp>
        <p:nvSpPr>
          <p:cNvPr id="4" name="Rectangle 3"/>
          <p:cNvSpPr/>
          <p:nvPr/>
        </p:nvSpPr>
        <p:spPr>
          <a:xfrm>
            <a:off x="1006079" y="2182058"/>
            <a:ext cx="6659880" cy="3416320"/>
          </a:xfrm>
          <a:prstGeom prst="rect">
            <a:avLst/>
          </a:prstGeom>
        </p:spPr>
        <p:txBody>
          <a:bodyPr wrap="square">
            <a:spAutoFit/>
          </a:bodyPr>
          <a:lstStyle/>
          <a:p>
            <a:pPr marL="285750" indent="-285750">
              <a:buFont typeface="Arial" panose="020B0604020202020204" pitchFamily="34" charset="0"/>
              <a:buChar char="•"/>
            </a:pPr>
            <a:r>
              <a:rPr lang="en-US" dirty="0"/>
              <a:t>Provides accessible, guided fitness activities for all ability </a:t>
            </a:r>
            <a:r>
              <a:rPr lang="en-US" dirty="0" smtClean="0"/>
              <a:t>levels</a:t>
            </a:r>
            <a:br>
              <a:rPr lang="en-US" dirty="0" smtClean="0"/>
            </a:br>
            <a:endParaRPr lang="en-US" dirty="0"/>
          </a:p>
          <a:p>
            <a:pPr marL="285750" indent="-285750">
              <a:buFont typeface="Arial" panose="020B0604020202020204" pitchFamily="34" charset="0"/>
              <a:buChar char="•"/>
            </a:pPr>
            <a:r>
              <a:rPr lang="en-US" dirty="0" smtClean="0"/>
              <a:t>Builds </a:t>
            </a:r>
            <a:r>
              <a:rPr lang="en-US" dirty="0"/>
              <a:t>daily routines that encourage healthy </a:t>
            </a:r>
            <a:r>
              <a:rPr lang="en-US" dirty="0" smtClean="0"/>
              <a:t>habits</a:t>
            </a:r>
            <a:br>
              <a:rPr lang="en-US" dirty="0" smtClean="0"/>
            </a:br>
            <a:endParaRPr lang="en-US" dirty="0"/>
          </a:p>
          <a:p>
            <a:pPr marL="285750" indent="-285750">
              <a:buFont typeface="Arial" panose="020B0604020202020204" pitchFamily="34" charset="0"/>
              <a:buChar char="•"/>
            </a:pPr>
            <a:r>
              <a:rPr lang="en-US" dirty="0" smtClean="0"/>
              <a:t>Offers </a:t>
            </a:r>
            <a:r>
              <a:rPr lang="en-US" dirty="0"/>
              <a:t>social connection through group activities and </a:t>
            </a:r>
            <a:r>
              <a:rPr lang="en-US" dirty="0" smtClean="0"/>
              <a:t>challenges</a:t>
            </a:r>
            <a:br>
              <a:rPr lang="en-US" dirty="0" smtClean="0"/>
            </a:br>
            <a:endParaRPr lang="en-US" dirty="0"/>
          </a:p>
          <a:p>
            <a:pPr marL="285750" indent="-285750">
              <a:buFont typeface="Arial" panose="020B0604020202020204" pitchFamily="34" charset="0"/>
              <a:buChar char="•"/>
            </a:pPr>
            <a:r>
              <a:rPr lang="en-US" dirty="0" smtClean="0"/>
              <a:t>Supports </a:t>
            </a:r>
            <a:r>
              <a:rPr lang="en-US" dirty="0"/>
              <a:t>educators with tools to integrate fitness into </a:t>
            </a:r>
            <a:r>
              <a:rPr lang="en-US" dirty="0" smtClean="0"/>
              <a:t>classrooms</a:t>
            </a:r>
            <a:br>
              <a:rPr lang="en-US" dirty="0" smtClean="0"/>
            </a:br>
            <a:endParaRPr lang="en-US" dirty="0"/>
          </a:p>
          <a:p>
            <a:pPr marL="285750" indent="-285750">
              <a:buFont typeface="Arial" panose="020B0604020202020204" pitchFamily="34" charset="0"/>
              <a:buChar char="•"/>
            </a:pPr>
            <a:r>
              <a:rPr lang="en-US" dirty="0" smtClean="0"/>
              <a:t>Promotes </a:t>
            </a:r>
            <a:r>
              <a:rPr lang="en-US" dirty="0"/>
              <a:t>confidence, independence, and long-term health</a:t>
            </a:r>
            <a:endParaRPr lang="en-US" dirty="0"/>
          </a:p>
        </p:txBody>
      </p:sp>
      <p:pic>
        <p:nvPicPr>
          <p:cNvPr id="5" name="Picture 4"/>
          <p:cNvPicPr>
            <a:picLocks noChangeAspect="1"/>
          </p:cNvPicPr>
          <p:nvPr/>
        </p:nvPicPr>
        <p:blipFill>
          <a:blip r:embed="rId3"/>
          <a:stretch>
            <a:fillRect/>
          </a:stretch>
        </p:blipFill>
        <p:spPr>
          <a:xfrm>
            <a:off x="8336280" y="2514808"/>
            <a:ext cx="2750820" cy="2750820"/>
          </a:xfrm>
          <a:prstGeom prst="rect">
            <a:avLst/>
          </a:prstGeom>
        </p:spPr>
      </p:pic>
    </p:spTree>
    <p:extLst>
      <p:ext uri="{BB962C8B-B14F-4D97-AF65-F5344CB8AC3E}">
        <p14:creationId xmlns:p14="http://schemas.microsoft.com/office/powerpoint/2010/main" val="181308285"/>
      </p:ext>
    </p:extLst>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ED5E9-1488-59C5-94F5-81E411613270}"/>
              </a:ext>
            </a:extLst>
          </p:cNvPr>
          <p:cNvSpPr>
            <a:spLocks noGrp="1"/>
          </p:cNvSpPr>
          <p:nvPr>
            <p:ph type="title"/>
          </p:nvPr>
        </p:nvSpPr>
        <p:spPr>
          <a:xfrm>
            <a:off x="738188" y="383051"/>
            <a:ext cx="10537031" cy="839391"/>
          </a:xfrm>
        </p:spPr>
        <p:txBody>
          <a:bodyPr/>
          <a:lstStyle/>
          <a:p>
            <a:r>
              <a:rPr lang="en-US" sz="3600"/>
              <a:t>Partner in Health (PIH)</a:t>
            </a:r>
          </a:p>
        </p:txBody>
      </p:sp>
      <p:sp>
        <p:nvSpPr>
          <p:cNvPr id="3" name="Content Placeholder 2">
            <a:extLst>
              <a:ext uri="{FF2B5EF4-FFF2-40B4-BE49-F238E27FC236}">
                <a16:creationId xmlns:a16="http://schemas.microsoft.com/office/drawing/2014/main" id="{9A87BA89-0479-79EE-0D25-B406F6080ED6}"/>
              </a:ext>
            </a:extLst>
          </p:cNvPr>
          <p:cNvSpPr>
            <a:spLocks noGrp="1"/>
          </p:cNvSpPr>
          <p:nvPr>
            <p:ph idx="1"/>
          </p:nvPr>
        </p:nvSpPr>
        <p:spPr>
          <a:xfrm>
            <a:off x="1516462" y="2072639"/>
            <a:ext cx="8980482" cy="4081821"/>
          </a:xfrm>
        </p:spPr>
        <p:txBody>
          <a:bodyPr/>
          <a:lstStyle/>
          <a:p>
            <a:pPr marL="0" indent="0"/>
            <a:r>
              <a:rPr lang="en-US" sz="2000" b="1" dirty="0">
                <a:solidFill>
                  <a:srgbClr val="FF0000"/>
                </a:solidFill>
              </a:rPr>
              <a:t>The Partner in Health program </a:t>
            </a:r>
            <a:r>
              <a:rPr lang="en-US" sz="2000" dirty="0"/>
              <a:t>is one of our solutions for increasing the accessibility of quality healthcare for individuals with IDD across Ontario.</a:t>
            </a:r>
          </a:p>
          <a:p>
            <a:pPr marL="342900" indent="-342900">
              <a:buFont typeface="Arial" panose="020B0604020202020204" pitchFamily="34" charset="0"/>
              <a:buChar char="•"/>
            </a:pPr>
            <a:r>
              <a:rPr lang="en-US" sz="2000" dirty="0"/>
              <a:t>Network of healthcare professionals across Ontario that are trained in providing proper treatment to individuals with IDD</a:t>
            </a:r>
          </a:p>
          <a:p>
            <a:pPr marL="342900" indent="-342900">
              <a:buFont typeface="Arial" panose="020B0604020202020204" pitchFamily="34" charset="0"/>
              <a:buChar char="•"/>
            </a:pPr>
            <a:r>
              <a:rPr lang="en-US" sz="2000" dirty="0"/>
              <a:t>Complete specialized training focused on working with patients with IDD, clinicians are added to our online directory located on the SOO health website</a:t>
            </a:r>
          </a:p>
          <a:p>
            <a:pPr marL="342900" indent="-342900">
              <a:buFont typeface="Arial" panose="020B0604020202020204" pitchFamily="34" charset="0"/>
              <a:buChar char="•"/>
            </a:pPr>
            <a:r>
              <a:rPr lang="en-US" sz="2000" dirty="0"/>
              <a:t>Athletes (or anyone with an IDD) can easily find a healthcare provider in their community who is trained, comfortable having them as a patient, and can provide care tailored to their </a:t>
            </a:r>
            <a:r>
              <a:rPr lang="en-US" sz="2000" dirty="0" smtClean="0"/>
              <a:t>needs</a:t>
            </a:r>
            <a:endParaRPr lang="en-US" sz="1600" dirty="0"/>
          </a:p>
          <a:p>
            <a:pPr marL="285750" indent="-285750">
              <a:buFont typeface="Arial" panose="020B0604020202020204" pitchFamily="34" charset="0"/>
              <a:buChar char="•"/>
            </a:pPr>
            <a:endParaRPr lang="en-US" sz="1800" dirty="0"/>
          </a:p>
        </p:txBody>
      </p:sp>
      <p:sp>
        <p:nvSpPr>
          <p:cNvPr id="4" name="Slide Number Placeholder 3">
            <a:extLst>
              <a:ext uri="{FF2B5EF4-FFF2-40B4-BE49-F238E27FC236}">
                <a16:creationId xmlns:a16="http://schemas.microsoft.com/office/drawing/2014/main" id="{9F3F4584-9426-5348-FA01-C601BAF265EF}"/>
              </a:ext>
            </a:extLst>
          </p:cNvPr>
          <p:cNvSpPr>
            <a:spLocks noGrp="1"/>
          </p:cNvSpPr>
          <p:nvPr>
            <p:ph type="sldNum" sz="quarter" idx="10"/>
          </p:nvPr>
        </p:nvSpPr>
        <p:spPr/>
        <p:txBody>
          <a:bodyPr/>
          <a:lstStyle/>
          <a:p>
            <a:pPr>
              <a:defRPr/>
            </a:pPr>
            <a:fld id="{6192B6FB-4011-416F-9C7C-A8298FA3C0DF}" type="slidenum">
              <a:rPr lang="en-US">
                <a:solidFill>
                  <a:srgbClr val="000000"/>
                </a:solidFill>
              </a:rPr>
              <a:pPr>
                <a:defRPr/>
              </a:pPr>
              <a:t>11</a:t>
            </a:fld>
            <a:endParaRPr lang="en-US">
              <a:solidFill>
                <a:srgbClr val="000000"/>
              </a:solidFill>
            </a:endParaRPr>
          </a:p>
        </p:txBody>
      </p:sp>
    </p:spTree>
    <p:extLst>
      <p:ext uri="{BB962C8B-B14F-4D97-AF65-F5344CB8AC3E}">
        <p14:creationId xmlns:p14="http://schemas.microsoft.com/office/powerpoint/2010/main" val="4051204202"/>
      </p:ext>
    </p:extLst>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ED5E9-1488-59C5-94F5-81E411613270}"/>
              </a:ext>
            </a:extLst>
          </p:cNvPr>
          <p:cNvSpPr>
            <a:spLocks noGrp="1"/>
          </p:cNvSpPr>
          <p:nvPr>
            <p:ph type="title"/>
          </p:nvPr>
        </p:nvSpPr>
        <p:spPr>
          <a:xfrm>
            <a:off x="738188" y="366118"/>
            <a:ext cx="10537031" cy="839391"/>
          </a:xfrm>
        </p:spPr>
        <p:txBody>
          <a:bodyPr/>
          <a:lstStyle/>
          <a:p>
            <a:r>
              <a:rPr lang="en-US" sz="3600"/>
              <a:t>PIH Directory</a:t>
            </a:r>
          </a:p>
        </p:txBody>
      </p:sp>
      <p:sp>
        <p:nvSpPr>
          <p:cNvPr id="3" name="Content Placeholder 2">
            <a:extLst>
              <a:ext uri="{FF2B5EF4-FFF2-40B4-BE49-F238E27FC236}">
                <a16:creationId xmlns:a16="http://schemas.microsoft.com/office/drawing/2014/main" id="{9A87BA89-0479-79EE-0D25-B406F6080ED6}"/>
              </a:ext>
            </a:extLst>
          </p:cNvPr>
          <p:cNvSpPr>
            <a:spLocks noGrp="1"/>
          </p:cNvSpPr>
          <p:nvPr>
            <p:ph idx="1"/>
          </p:nvPr>
        </p:nvSpPr>
        <p:spPr>
          <a:xfrm>
            <a:off x="2059782" y="1836415"/>
            <a:ext cx="7911703" cy="4464844"/>
          </a:xfrm>
        </p:spPr>
        <p:txBody>
          <a:bodyPr/>
          <a:lstStyle/>
          <a:p>
            <a:pPr marL="0" indent="0"/>
            <a:r>
              <a:rPr lang="en-US" sz="1800" b="1">
                <a:solidFill>
                  <a:srgbClr val="FF0000"/>
                </a:solidFill>
              </a:rPr>
              <a:t>We currently have 85 healthcare professionals across Ontario </a:t>
            </a:r>
            <a:r>
              <a:rPr lang="en-US" sz="1800"/>
              <a:t>and that number continues to grow</a:t>
            </a:r>
          </a:p>
        </p:txBody>
      </p:sp>
      <p:sp>
        <p:nvSpPr>
          <p:cNvPr id="4" name="Slide Number Placeholder 3">
            <a:extLst>
              <a:ext uri="{FF2B5EF4-FFF2-40B4-BE49-F238E27FC236}">
                <a16:creationId xmlns:a16="http://schemas.microsoft.com/office/drawing/2014/main" id="{9F3F4584-9426-5348-FA01-C601BAF265EF}"/>
              </a:ext>
            </a:extLst>
          </p:cNvPr>
          <p:cNvSpPr>
            <a:spLocks noGrp="1"/>
          </p:cNvSpPr>
          <p:nvPr>
            <p:ph type="sldNum" sz="quarter" idx="10"/>
          </p:nvPr>
        </p:nvSpPr>
        <p:spPr/>
        <p:txBody>
          <a:bodyPr/>
          <a:lstStyle/>
          <a:p>
            <a:pPr>
              <a:defRPr/>
            </a:pPr>
            <a:fld id="{6192B6FB-4011-416F-9C7C-A8298FA3C0DF}" type="slidenum">
              <a:rPr lang="en-US">
                <a:solidFill>
                  <a:srgbClr val="000000"/>
                </a:solidFill>
              </a:rPr>
              <a:pPr>
                <a:defRPr/>
              </a:pPr>
              <a:t>12</a:t>
            </a:fld>
            <a:endParaRPr lang="en-US">
              <a:solidFill>
                <a:srgbClr val="000000"/>
              </a:solidFill>
            </a:endParaRPr>
          </a:p>
        </p:txBody>
      </p:sp>
      <p:pic>
        <p:nvPicPr>
          <p:cNvPr id="5" name="Picture 4"/>
          <p:cNvPicPr>
            <a:picLocks noChangeAspect="1"/>
          </p:cNvPicPr>
          <p:nvPr/>
        </p:nvPicPr>
        <p:blipFill>
          <a:blip r:embed="rId3"/>
          <a:stretch>
            <a:fillRect/>
          </a:stretch>
        </p:blipFill>
        <p:spPr>
          <a:xfrm>
            <a:off x="3181579" y="2572159"/>
            <a:ext cx="5668107" cy="3468412"/>
          </a:xfrm>
          <a:prstGeom prst="rect">
            <a:avLst/>
          </a:prstGeom>
        </p:spPr>
      </p:pic>
      <p:sp>
        <p:nvSpPr>
          <p:cNvPr id="6" name="TextBox 5"/>
          <p:cNvSpPr txBox="1"/>
          <p:nvPr/>
        </p:nvSpPr>
        <p:spPr>
          <a:xfrm>
            <a:off x="2077641" y="6172377"/>
            <a:ext cx="7145214" cy="276999"/>
          </a:xfrm>
          <a:prstGeom prst="rect">
            <a:avLst/>
          </a:prstGeom>
          <a:noFill/>
        </p:spPr>
        <p:txBody>
          <a:bodyPr wrap="square" rtlCol="0">
            <a:spAutoFit/>
          </a:bodyPr>
          <a:lstStyle/>
          <a:p>
            <a:r>
              <a:rPr lang="en-US" sz="1200">
                <a:solidFill>
                  <a:srgbClr val="000000"/>
                </a:solidFill>
                <a:latin typeface="Ubuntu"/>
                <a:hlinkClick r:id="rId4"/>
              </a:rPr>
              <a:t>https://www1.specialolympicsontario.com/health/partner-in-health-directory/</a:t>
            </a:r>
            <a:r>
              <a:rPr lang="en-US" sz="1200">
                <a:solidFill>
                  <a:srgbClr val="000000"/>
                </a:solidFill>
                <a:latin typeface="Ubuntu"/>
              </a:rPr>
              <a:t>	</a:t>
            </a:r>
          </a:p>
        </p:txBody>
      </p:sp>
    </p:spTree>
    <p:extLst>
      <p:ext uri="{BB962C8B-B14F-4D97-AF65-F5344CB8AC3E}">
        <p14:creationId xmlns:p14="http://schemas.microsoft.com/office/powerpoint/2010/main" val="2887664720"/>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F8D2C99-C9C5-D9CB-6A5B-5C426C979BA7}"/>
              </a:ext>
            </a:extLst>
          </p:cNvPr>
          <p:cNvPicPr>
            <a:picLocks noChangeAspect="1"/>
          </p:cNvPicPr>
          <p:nvPr/>
        </p:nvPicPr>
        <p:blipFill>
          <a:blip r:embed="rId3"/>
          <a:stretch>
            <a:fillRect/>
          </a:stretch>
        </p:blipFill>
        <p:spPr>
          <a:xfrm>
            <a:off x="2446922" y="699985"/>
            <a:ext cx="7202925" cy="5454134"/>
          </a:xfrm>
          <a:prstGeom prst="rect">
            <a:avLst/>
          </a:prstGeom>
        </p:spPr>
      </p:pic>
    </p:spTree>
    <p:extLst>
      <p:ext uri="{BB962C8B-B14F-4D97-AF65-F5344CB8AC3E}">
        <p14:creationId xmlns:p14="http://schemas.microsoft.com/office/powerpoint/2010/main" val="3074901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1839" y="555138"/>
            <a:ext cx="7501379" cy="1046064"/>
          </a:xfrm>
        </p:spPr>
        <p:txBody>
          <a:bodyPr/>
          <a:lstStyle/>
          <a:p>
            <a:r>
              <a:rPr lang="en-US" sz="3600">
                <a:latin typeface="+mn-lt"/>
                <a:cs typeface="Arial" panose="020B0604020202020204" pitchFamily="34" charset="0"/>
              </a:rPr>
              <a:t>Statistics</a:t>
            </a:r>
          </a:p>
        </p:txBody>
      </p:sp>
      <p:sp>
        <p:nvSpPr>
          <p:cNvPr id="3" name="Slide Number Placeholder 2"/>
          <p:cNvSpPr>
            <a:spLocks noGrp="1"/>
          </p:cNvSpPr>
          <p:nvPr>
            <p:ph type="sldNum" sz="quarter" idx="10"/>
          </p:nvPr>
        </p:nvSpPr>
        <p:spPr>
          <a:xfrm>
            <a:off x="7022471" y="6508916"/>
            <a:ext cx="3498781" cy="187325"/>
          </a:xfrm>
        </p:spPr>
        <p:txBody>
          <a:bodyPr/>
          <a:lstStyle/>
          <a:p>
            <a:pPr algn="r"/>
            <a:fld id="{F4B88F72-1EA4-FE40-A5CA-BD0111E6622B}" type="slidenum">
              <a:rPr lang="en-US" smtClean="0"/>
              <a:pPr algn="r"/>
              <a:t>3</a:t>
            </a:fld>
            <a:r>
              <a:rPr lang="en-US">
                <a:solidFill>
                  <a:srgbClr val="2E3333"/>
                </a:solidFill>
              </a:rPr>
              <a:t> /  </a:t>
            </a:r>
            <a:r>
              <a:rPr lang="en-US">
                <a:solidFill>
                  <a:srgbClr val="2E3333"/>
                </a:solidFill>
                <a:latin typeface="Ubuntu"/>
                <a:cs typeface="Ubuntu"/>
              </a:rPr>
              <a:t>Special Olympics</a:t>
            </a:r>
          </a:p>
        </p:txBody>
      </p:sp>
      <p:sp>
        <p:nvSpPr>
          <p:cNvPr id="5" name="Rounded Rectangle 4"/>
          <p:cNvSpPr/>
          <p:nvPr/>
        </p:nvSpPr>
        <p:spPr>
          <a:xfrm>
            <a:off x="1421839" y="1190298"/>
            <a:ext cx="5187345" cy="4918239"/>
          </a:xfrm>
          <a:prstGeom prst="roundRect">
            <a:avLst>
              <a:gd name="adj" fmla="val 1312"/>
            </a:avLst>
          </a:prstGeom>
          <a:noFill/>
          <a:ln>
            <a:noFill/>
          </a:ln>
          <a:effectLst/>
        </p:spPr>
        <p:style>
          <a:lnRef idx="1">
            <a:schemeClr val="accent1"/>
          </a:lnRef>
          <a:fillRef idx="3">
            <a:schemeClr val="accent1"/>
          </a:fillRef>
          <a:effectRef idx="2">
            <a:schemeClr val="accent1"/>
          </a:effectRef>
          <a:fontRef idx="minor">
            <a:schemeClr val="lt1"/>
          </a:fontRef>
        </p:style>
        <p:txBody>
          <a:bodyPr lIns="91435" tIns="91435" rIns="274306" bIns="91435" rtlCol="0" anchor="t"/>
          <a:lstStyle/>
          <a:p>
            <a:pPr defTabSz="457177"/>
            <a:r>
              <a:rPr lang="en-US" sz="2000" b="1">
                <a:solidFill>
                  <a:schemeClr val="tx1"/>
                </a:solidFill>
                <a:latin typeface="Ubuntu Light"/>
                <a:cs typeface="Arial"/>
              </a:rPr>
              <a:t>In North America, on a team of 10 athletes, on average: </a:t>
            </a:r>
            <a:r>
              <a:rPr lang="en-US" sz="2000" b="1">
                <a:latin typeface="Ubuntu Light"/>
                <a:cs typeface="Arial" panose="020B0604020202020204" pitchFamily="34" charset="0"/>
              </a:rPr>
              <a:t/>
            </a:r>
            <a:br>
              <a:rPr lang="en-US" sz="2000" b="1">
                <a:latin typeface="Ubuntu Light"/>
                <a:cs typeface="Arial" panose="020B0604020202020204" pitchFamily="34" charset="0"/>
              </a:rPr>
            </a:br>
            <a:endParaRPr lang="en-US" sz="2400" b="1">
              <a:solidFill>
                <a:schemeClr val="tx1"/>
              </a:solidFill>
              <a:latin typeface="Ubuntu Light"/>
              <a:cs typeface="Arial" panose="020B0604020202020204" pitchFamily="34" charset="0"/>
            </a:endParaRPr>
          </a:p>
          <a:p>
            <a:pPr marL="285115" indent="-285115" defTabSz="457177">
              <a:spcAft>
                <a:spcPts val="1200"/>
              </a:spcAft>
              <a:buFont typeface="Wingdings" panose="05000000000000000000" pitchFamily="2" charset="2"/>
              <a:buChar char="§"/>
            </a:pPr>
            <a:r>
              <a:rPr lang="en-US" sz="2000">
                <a:solidFill>
                  <a:schemeClr val="tx1"/>
                </a:solidFill>
                <a:latin typeface="Ubuntu Light"/>
                <a:cs typeface="Arial"/>
              </a:rPr>
              <a:t>2 have untreated tooth decay  and 1 needs an urgent referral to a dentist</a:t>
            </a:r>
          </a:p>
          <a:p>
            <a:pPr marL="285115" indent="-285115" defTabSz="457177">
              <a:spcAft>
                <a:spcPts val="1200"/>
              </a:spcAft>
              <a:buFont typeface="Wingdings" panose="05000000000000000000" pitchFamily="2" charset="2"/>
              <a:buChar char="§"/>
            </a:pPr>
            <a:r>
              <a:rPr lang="en-US" sz="2000">
                <a:solidFill>
                  <a:schemeClr val="tx1"/>
                </a:solidFill>
                <a:latin typeface="Ubuntu Light"/>
                <a:cs typeface="Arial"/>
              </a:rPr>
              <a:t>4 need eyeglasses and 2 have some kind of eye disease</a:t>
            </a:r>
          </a:p>
          <a:p>
            <a:pPr marL="285115" indent="-285115" defTabSz="457177">
              <a:spcAft>
                <a:spcPts val="1200"/>
              </a:spcAft>
              <a:buFont typeface="Wingdings" panose="05000000000000000000" pitchFamily="2" charset="2"/>
              <a:buChar char="§"/>
            </a:pPr>
            <a:r>
              <a:rPr lang="en-US" sz="2000">
                <a:solidFill>
                  <a:schemeClr val="tx1"/>
                </a:solidFill>
                <a:latin typeface="Ubuntu Light"/>
                <a:cs typeface="Arial"/>
              </a:rPr>
              <a:t>3 will fail a hearing test </a:t>
            </a:r>
            <a:endParaRPr lang="en-US" sz="2000">
              <a:solidFill>
                <a:schemeClr val="tx1"/>
              </a:solidFill>
              <a:latin typeface="Ubuntu Light"/>
              <a:cs typeface="Arial" panose="020B0604020202020204" pitchFamily="34" charset="0"/>
            </a:endParaRPr>
          </a:p>
          <a:p>
            <a:pPr marL="285115" indent="-285115" defTabSz="457177">
              <a:spcAft>
                <a:spcPts val="1200"/>
              </a:spcAft>
              <a:buFont typeface="Wingdings" panose="05000000000000000000" pitchFamily="2" charset="2"/>
              <a:buChar char="§"/>
            </a:pPr>
            <a:r>
              <a:rPr lang="en-US" sz="2000">
                <a:solidFill>
                  <a:schemeClr val="tx1"/>
                </a:solidFill>
                <a:latin typeface="Ubuntu Light"/>
                <a:cs typeface="Arial"/>
              </a:rPr>
              <a:t>3 will have low bone density</a:t>
            </a:r>
          </a:p>
          <a:p>
            <a:pPr marL="285115" indent="-285115" defTabSz="457177">
              <a:spcAft>
                <a:spcPts val="1200"/>
              </a:spcAft>
              <a:buFont typeface="Wingdings" panose="05000000000000000000" pitchFamily="2" charset="2"/>
              <a:buChar char="§"/>
            </a:pPr>
            <a:r>
              <a:rPr lang="en-US" sz="2000">
                <a:solidFill>
                  <a:schemeClr val="tx1"/>
                </a:solidFill>
                <a:latin typeface="Ubuntu Light"/>
                <a:cs typeface="Arial"/>
              </a:rPr>
              <a:t>6 will have significant problems with flexibility, and 4 with balance, placing them at risk for injuries</a:t>
            </a:r>
          </a:p>
          <a:p>
            <a:pPr marL="285115" indent="-285115" defTabSz="457177">
              <a:spcAft>
                <a:spcPts val="1200"/>
              </a:spcAft>
              <a:buFont typeface="Wingdings" panose="05000000000000000000" pitchFamily="2" charset="2"/>
              <a:buChar char="§"/>
            </a:pPr>
            <a:r>
              <a:rPr lang="en-US" sz="2000">
                <a:solidFill>
                  <a:schemeClr val="tx1"/>
                </a:solidFill>
                <a:latin typeface="Ubuntu Light"/>
                <a:cs typeface="Arial"/>
              </a:rPr>
              <a:t>7 will be overweight/obese and at risk for chronic health conditions</a:t>
            </a:r>
          </a:p>
        </p:txBody>
      </p:sp>
      <p:pic>
        <p:nvPicPr>
          <p:cNvPr id="7" name="Picture 6"/>
          <p:cNvPicPr>
            <a:picLocks noChangeAspect="1"/>
          </p:cNvPicPr>
          <p:nvPr/>
        </p:nvPicPr>
        <p:blipFill rotWithShape="1">
          <a:blip r:embed="rId3"/>
          <a:srcRect l="6131"/>
          <a:stretch/>
        </p:blipFill>
        <p:spPr>
          <a:xfrm>
            <a:off x="6434482" y="1903250"/>
            <a:ext cx="3620221" cy="2015658"/>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1714" y="4220956"/>
            <a:ext cx="3647073" cy="1390337"/>
          </a:xfrm>
          <a:prstGeom prst="rect">
            <a:avLst/>
          </a:prstGeom>
        </p:spPr>
      </p:pic>
    </p:spTree>
    <p:extLst>
      <p:ext uri="{BB962C8B-B14F-4D97-AF65-F5344CB8AC3E}">
        <p14:creationId xmlns:p14="http://schemas.microsoft.com/office/powerpoint/2010/main" val="170866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188" y="524884"/>
            <a:ext cx="10537031" cy="839391"/>
          </a:xfrm>
        </p:spPr>
        <p:txBody>
          <a:bodyPr/>
          <a:lstStyle/>
          <a:p>
            <a:r>
              <a:rPr lang="en-US" sz="3600"/>
              <a:t>Healthy Athletes</a:t>
            </a:r>
            <a:endParaRPr lang="en-US"/>
          </a:p>
        </p:txBody>
      </p:sp>
      <p:sp>
        <p:nvSpPr>
          <p:cNvPr id="3" name="Slide Number Placeholder 2"/>
          <p:cNvSpPr>
            <a:spLocks noGrp="1"/>
          </p:cNvSpPr>
          <p:nvPr>
            <p:ph type="sldNum" sz="quarter" idx="10"/>
          </p:nvPr>
        </p:nvSpPr>
        <p:spPr/>
        <p:txBody>
          <a:bodyPr/>
          <a:lstStyle/>
          <a:p>
            <a:pPr>
              <a:defRPr/>
            </a:pPr>
            <a:fld id="{06696C9F-BAE2-42B5-9810-516F1414D5E3}" type="slidenum">
              <a:rPr lang="en-US" smtClean="0">
                <a:solidFill>
                  <a:srgbClr val="000000"/>
                </a:solidFill>
              </a:rPr>
              <a:pPr>
                <a:defRPr/>
              </a:pPr>
              <a:t>4</a:t>
            </a:fld>
            <a:endParaRPr lang="en-US">
              <a:solidFill>
                <a:srgbClr val="000000"/>
              </a:solidFill>
            </a:endParaRPr>
          </a:p>
        </p:txBody>
      </p:sp>
      <p:sp>
        <p:nvSpPr>
          <p:cNvPr id="4" name="Rectangle 3"/>
          <p:cNvSpPr/>
          <p:nvPr/>
        </p:nvSpPr>
        <p:spPr>
          <a:xfrm>
            <a:off x="738188" y="1892338"/>
            <a:ext cx="10743388" cy="3970318"/>
          </a:xfrm>
          <a:prstGeom prst="rect">
            <a:avLst/>
          </a:prstGeom>
        </p:spPr>
        <p:txBody>
          <a:bodyPr wrap="square" lIns="91440" tIns="45720" rIns="91440" bIns="45720" anchor="t">
            <a:spAutoFit/>
          </a:bodyPr>
          <a:lstStyle/>
          <a:p>
            <a:r>
              <a:rPr lang="en-US" b="1" dirty="0">
                <a:latin typeface="+mj-lt"/>
              </a:rPr>
              <a:t>Healthy Athletes</a:t>
            </a:r>
            <a:r>
              <a:rPr lang="en-US" dirty="0">
                <a:latin typeface="+mj-lt"/>
              </a:rPr>
              <a:t> (HA)</a:t>
            </a:r>
          </a:p>
          <a:p>
            <a:endParaRPr lang="en-US" dirty="0">
              <a:latin typeface="+mj-lt"/>
            </a:endParaRPr>
          </a:p>
          <a:p>
            <a:pPr marL="285750" indent="-285750">
              <a:buFont typeface="Arial"/>
              <a:buChar char="•"/>
            </a:pPr>
            <a:r>
              <a:rPr lang="en-US" dirty="0">
                <a:latin typeface="+mj-lt"/>
              </a:rPr>
              <a:t>A health screening and education program designed for people </a:t>
            </a:r>
            <a:r>
              <a:rPr lang="en-US" dirty="0" smtClean="0">
                <a:latin typeface="+mj-lt"/>
              </a:rPr>
              <a:t>with IDD.</a:t>
            </a:r>
            <a:r>
              <a:rPr lang="en-US" dirty="0">
                <a:latin typeface="+mj-lt"/>
              </a:rPr>
              <a:t> </a:t>
            </a:r>
          </a:p>
          <a:p>
            <a:endParaRPr lang="en-US" dirty="0">
              <a:latin typeface="+mj-lt"/>
            </a:endParaRPr>
          </a:p>
          <a:p>
            <a:pPr marL="285750" indent="-285750">
              <a:buFont typeface="Arial"/>
              <a:buChar char="•"/>
            </a:pPr>
            <a:r>
              <a:rPr lang="en-US" dirty="0">
                <a:latin typeface="+mj-lt"/>
              </a:rPr>
              <a:t>HA Screenings are offered in seven disciplines and are administered by volunteer health care providers at local tournaments, competitions and events.</a:t>
            </a:r>
            <a:endParaRPr lang="en-US" dirty="0">
              <a:latin typeface="Ubuntu"/>
            </a:endParaRPr>
          </a:p>
          <a:p>
            <a:pPr marL="285750" indent="-285750">
              <a:buFont typeface="Arial"/>
              <a:buChar char="•"/>
            </a:pPr>
            <a:endParaRPr lang="en-US" dirty="0">
              <a:latin typeface="+mj-lt"/>
            </a:endParaRPr>
          </a:p>
          <a:p>
            <a:pPr marL="285750" indent="-285750">
              <a:buFont typeface="Arial"/>
              <a:buChar char="•"/>
            </a:pPr>
            <a:r>
              <a:rPr lang="en-US" dirty="0">
                <a:latin typeface="+mj-lt"/>
              </a:rPr>
              <a:t>Provide Special Olympics athletes (and non-athletes with </a:t>
            </a:r>
            <a:r>
              <a:rPr lang="en-US" dirty="0" smtClean="0">
                <a:latin typeface="+mj-lt"/>
              </a:rPr>
              <a:t>an IDD) </a:t>
            </a:r>
            <a:r>
              <a:rPr lang="en-US" dirty="0">
                <a:latin typeface="+mj-lt"/>
              </a:rPr>
              <a:t>access to health screenings as well as a chance to identify health needs that often go unexamined or unaddressed. </a:t>
            </a:r>
            <a:endParaRPr lang="en-US" dirty="0"/>
          </a:p>
          <a:p>
            <a:endParaRPr lang="en-US" dirty="0">
              <a:latin typeface="+mj-lt"/>
            </a:endParaRPr>
          </a:p>
          <a:p>
            <a:pPr marL="285750" indent="-285750">
              <a:buFont typeface="Arial"/>
              <a:buChar char="•"/>
            </a:pPr>
            <a:r>
              <a:rPr lang="en-US" dirty="0">
                <a:latin typeface="+mj-lt"/>
              </a:rPr>
              <a:t>The Healthy Athletes program has been made possible by the </a:t>
            </a:r>
            <a:r>
              <a:rPr lang="en-US" dirty="0" err="1">
                <a:latin typeface="+mj-lt"/>
              </a:rPr>
              <a:t>Golisano</a:t>
            </a:r>
            <a:r>
              <a:rPr lang="en-US" dirty="0">
                <a:latin typeface="+mj-lt"/>
              </a:rPr>
              <a:t> Foundation, and since its inception, 1.7 million free health examinations have been conducted in more than 130 countries, making Special Olympics the largest health care provider for people with Intellectual Disabilities in the world. </a:t>
            </a:r>
          </a:p>
        </p:txBody>
      </p:sp>
    </p:spTree>
    <p:extLst>
      <p:ext uri="{BB962C8B-B14F-4D97-AF65-F5344CB8AC3E}">
        <p14:creationId xmlns:p14="http://schemas.microsoft.com/office/powerpoint/2010/main" val="3742802299"/>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Healthy Athletes Disciplines</a:t>
            </a:r>
          </a:p>
        </p:txBody>
      </p:sp>
      <p:sp>
        <p:nvSpPr>
          <p:cNvPr id="3" name="Slide Number Placeholder 2"/>
          <p:cNvSpPr>
            <a:spLocks noGrp="1"/>
          </p:cNvSpPr>
          <p:nvPr>
            <p:ph type="sldNum" sz="quarter" idx="10"/>
          </p:nvPr>
        </p:nvSpPr>
        <p:spPr/>
        <p:txBody>
          <a:bodyPr/>
          <a:lstStyle/>
          <a:p>
            <a:pPr>
              <a:defRPr/>
            </a:pPr>
            <a:fld id="{06696C9F-BAE2-42B5-9810-516F1414D5E3}" type="slidenum">
              <a:rPr lang="en-US" smtClean="0">
                <a:solidFill>
                  <a:srgbClr val="000000"/>
                </a:solidFill>
              </a:rPr>
              <a:pPr>
                <a:defRPr/>
              </a:pPr>
              <a:t>5</a:t>
            </a:fld>
            <a:endParaRPr lang="en-US">
              <a:solidFill>
                <a:srgbClr val="000000"/>
              </a:solidFill>
            </a:endParaRPr>
          </a:p>
        </p:txBody>
      </p:sp>
      <p:sp>
        <p:nvSpPr>
          <p:cNvPr id="5" name="AutoShape 3" descr="data:image/jpg;base64,%20/9j/4AAQSkZJRgABAQEAYABgAAD/2wBDAAUDBAQEAwUEBAQFBQUGBwwIBwcHBw8LCwkMEQ8SEhEPERETFhwXExQaFRERGCEYGh0dHx8fExciJCIeJBweHx7/2wBDAQUFBQcGBw4ICA4eFBEUHh4eHh4eHh4eHh4eHh4eHh4eHh4eHh4eHh4eHh4eHh4eHh4eHh4eHh4eHh4eHh4eHh7/wAARCABRAF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ryP4+fFyHwPanRtGMdx4gnTIyMraoejsO7Hsv4njrFSpGnHmkdWCwVbG1lRoq8n/V2dh8QfiF4W8D2ok1zUFWdlzFaxfPNJ9F7D3OBXz/AOLv2k/El5I8XhrS7TSoP4ZbgedKffHCj6YP1rxPVdQvtV1CbUNSu5ru7nbdLNKxZmP1/pVavGrY6pN+7oj9Syzg/BYWKlXXtJee3yX+Z2uofFj4j3zkzeLtRQH+GIrGB/3yKZZfFT4i2bBofF+pkD+GRw4P/fQNavwX+FV18Rl1KcakunW1kAgfy95eVgSFx2HHJrtfgp8DrDxFpGo6l4qmuUCXMtnbRW77fmjYq0hPf5gQB7VEKdedmm9fM6MXjMlwanGpCPuWTSiuu3Qz/Cf7R/i7T5Uj16xstYt/4mUeRLj2Iyv5ivffhz8UPCfjpBHpd55F+Fy9jc4SYfQdGHuCa+cfhn8D9V8YT39zNqS6fpFrdS20VwY973JRipKrnGOOvrwK4Pxfol/4K8c3ejLeMbzT5wIriDKsTgFWXHIOCK2hiK9JKU1dHl4vJMnzKrOjhZclWKvpt81t9x+gVFeG/s/fGJ/EUsfhXxY4i1pRi3uGXZ9qA/hYdnx+f1r3LPNerSqxqx5on55j8BWwFZ0ay1/BrugooorQ4jmPif4utvBXgq/16cK7xLst4if9ZK3Cr+fJ9ga+D9Y1K+1jVbrVNSuHuLy6kMs0jHlmP9PQdq91/bJ8RSXGv6T4XikPk2sJu51B6yPwufooP/fRrwCvDx9VzqcvRH61wdlscNgvrEl70/y6f5hRRXonwU+F+ofEHVjJIZLXQ7Z8XV0Byx/55p/te/auSEJTlyxPp8Xi6OEoutWdoo1fgN8RdW8F6ZrVlYeGbzWxc4ljNurEQygY+bAPy9Pfim6H8avFXhvwZe+GRp0SXs800kd5KGWSEysWf5COSCxwe2e+K+t/DWg6T4c0iHStFsYrO0iGFSMYyfUnqSfU1F4l8MeHvEdq1vrmj2d+hGMzRAsPo3Ufga9dYWqopRnsfmFTiLL6uInOrhbqTTbvrps7bfLbueUeB/i94C8N/CLSt2oq97aWYjbTowTO0w6jHoTzuPHNdP8ACnwXZRwt421y0gufEeuH7ZNI6hhbq4ysUeegC4BPUmvMvid+zmY45dQ8DXTyYBY6dcvk/SOQ/wAm/OuKuPjZ8StH0IeFJRbWNxZRi2aZ7UrdIFGADk7Qcd9ue/vUe2dKSVZbbWOpZXSzCnKWVVdZv3+Z2aW9vS++99Do/wBpC2l1/wCMGnaX4LsZLnXLS2U3DWS4ZJN5ZSzDgFRjknjNfRfgaXX5vCtg3ii1jttYEQW6VJAylhxuyOOeuO1c98EvB9v4V8G200w87WNSjW61G6k+aSSRxuwT1wM4/M10+q+INL0vWNL0m8uljvNUkaO1i7sVUsT9OMZ9SK6aNPlbqSe54OZ41YinTwVGPMqV7S6vv6Ly7GtRTd3vRXUeCfEH7RV2158ZfEBZifJlSEewWNf8a8/rvv2hrZ7X4y+Ig4I82dJRn0aNf8K4nS7G71PUrbTrCFp7q5lWKGNerMTgCvmq13Vl6n7xlbhHAUX05I/kjpvhP4F1Dx94qi0q13Q2keJL25xkQx5/9CPQD/CvuHw1oumeHdDtdH0m2S2s7ZNkaD9ST3J6k1zHwx8G2fw58Bmzhj+0XixG4vZVHM8oXJA9h0FfIfjv4heKvGGpT3Gqarcrbs58uzikKQxLnhdo4J9zk16MXHBwTkryZ8RiI1+KcVKFKfLRp/jfrb+rI+7xdWpfyxcQl/7u8Zqavzeyc/eOfrW5oHjDxVoMivo/iHUrPb0RJ2Kfihyp/KhZkr6xCrwFNR/d1k35q36s/QXivDv2tPCOjXngt/FZSK31SxdEEoGDOjHGxvUjqPTFcb4J/aT1SztXt/FmkrqTqh8q4tSInZuwcHjHuPyNedfFX4neIPiDdINQ8u006Ft0FlCTsU/3mJ+83v8AkKrEYylOk0tWzHJuGcywuYRnL3Yxervuuy9fM7HRP2jPFGm+GbfS20jTrq6t4liS8lZuQBgFkHU475H0rjvDni/XNc+MOg+Itav5Lq8GowqCeFRS2NqqOAvPSuGrofhpatefETw7aoCWfUoMD6OD/SvP9vUm4qTPtZZTgcJSq1KdNJtO7+X4fI/QDiijNFfRH4efK37Y/h+S18WaZ4kjj/cX9v8AZ5Wx/wAtY+mfqpGP901o/sgeCUnuLrxvfQgiEtbafuH8WP3kg+g+UfU17R8YPBsfjjwLe6L8q3WPOs5G/gmX7v4HkH2NXPhjoY8N+AdF0XyvKktrRBMv/TUjL/8AjxNcKwv+0c723+Z9dLiB/wBiLCRfv35X/h3/AOAdGa+CvjBpNvofxP8AEOmWqhYIr1mjUdFV8OB+G7FfeF5cQ2trLc3EixQxIXkdjgKoGST+FfAPxB1weJPG+s64oIjvLt5IweyZwn/joFZ5k1yx7ndwHCp9YqyXw2V/W+n6mFRRRXjn6cFFFFABXrX7Kfh+TWPijFqLRk22kwtcOccb2+VB9ckn/gJryZFZ3VEVnZiAFUZJJ7Cvtj9nrwK3gnwNGl7Ht1XUGFxeDuhI+WP/AICP1JrrwVL2lVPoj5nivMo4PASgn709F+r+49IxRRRXvn42FU9aup7DS57u10+fUJYlLLbQsoeT2XcQM/jVyg0MaaTu0fIXxp+NeseK7afw3YabcaHYbil3HOf9IlIP3HH8Iz1HOfWvG6+4/iZ8J/CvjpWuL63az1MLhL62wsntuHRx9fzr568X/s+eOdHkeTSUt9ctR91oH8uXHujd/oTXi4rDV3Lmep+q8PZ7lUaCowtSfVPq+/N1+djyGit2/wDBni+wkMd54X1iJgcEfY3b+QNNsvCPiu8cJa+GdZkYnAH2KQc/iBXFyS7H1ixVC3Nzq3qjEpVVmYKqlmJwABkk16p4U+AfxA1qRGvbODRbY/ekvHBcD2RcnP1x9a+gfhj8GfCvgl477y21XVl6XdyoxGf9hOi/Xk+9dFLB1anSyPCzLirAYOLUZc8uy/V7fqcD+zt8GZrGeDxd4utdl0uHsLCQcxntJIP73ovbqea+iaB0or2qNGNKPLE/KsyzKvmNd1qz16Lol2QUUUVqeeFFFFABRRRQADpSN0oooE9gWloooGFFFFABRRRQB//Z"/>
          <p:cNvSpPr>
            <a:spLocks noChangeAspect="1" noChangeArrowheads="1"/>
          </p:cNvSpPr>
          <p:nvPr/>
        </p:nvSpPr>
        <p:spPr bwMode="auto">
          <a:xfrm flipV="1">
            <a:off x="1524000" y="304800"/>
            <a:ext cx="2542903" cy="25429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g;base64,%20/9j/4AAQSkZJRgABAQEAYABgAAD/2wBDAAUDBAQEAwUEBAQFBQUGBwwIBwcHBw8LCwkMEQ8SEhEPERETFhwXExQaFRERGCEYGh0dHx8fExciJCIeJBweHx7/2wBDAQUFBQcGBw4ICA4eFBEUHh4eHh4eHh4eHh4eHh4eHh4eHh4eHh4eHh4eHh4eHh4eHh4eHh4eHh4eHh4eHh4eHh7/wAARCABRAF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rzL43/FK18DWQ0/TxHda5cJmOMnKwL/ff+g71dOnKpJRitTrwOBr4+vHD4eN5P+tfI6zxr4y8O+ELIXWu6jHb7gTHEPmlk/3VHJ+vSvC/Fn7RmpTSPF4Z0eG0i/hnvDvkPvtHA/M14prmrajrepy6lq15LeXcpy8kjZP0HoPYVRr3KGXU4K89WfseT8A4HCxUsX+8n/5Kvl1+f3HeX3xf+It5IXPiW4hH92CNEH8qitvit8RIWEi+Kr5wD0cKw/UVyGnSQQ39vNdQG4t0lVpYg2N6A5K57ZHFfbfhX/hEPFXgaD+ytPspNFuovLNsIlUJ2KEDow/+vRiZUsOl+7ui+IsRl+Rwp3wUZxlo3aKS/B6/1c8C8N/tC+LLGRV1qzstVhB+YhfJkx7EcfmK9s+H3xV8J+MilvaXRs9QI/487nCuT/sno34V80fGfwDceBPEpgj3y6XdZeymPp3Q/wC0P1GDXDRu0brIjMjqcqynBB9QaJYOhXhzQ0Ir8JZPnWGjiMGuTmV047fOO3rax+hlFfPnwI+Ms11cQeGPF1xukfCWl+55Y9kkPr6N+frX0FmvGrUZUZcsj8lzfKMTlOIdDEL0fRruhaKKKxPLOe+Ifie18I+Eb7XLoBvJTEUZP+skPCr+f6V8Qa9qt9rer3WralOZ7u6kMkrn1PYegHQD0Fe2/teeIGl1XSvDMMn7qCM3c6g9Xb5Vz9AD/wB9V4JXv5dRUKfO92ft3AOURwuB+tyXv1Pwj0+/f7grpPhr4bt/Fvi600O51SLTUuM/vXGSxH8KjpuPatD4dfDTxL45SWfSY4IrOF/Lkubh9qbsZ2gDJJwRTPiH4F8QfD3VrZL+RCJP3lrd27HaWU9AeoYcGuqVWLbpxl7x9LiMzw1WpPA0a6jWadurTt92nY9X8efs/WNj4Ulu/DN3e3Op2ymRop2BE6jqFAHDenr0ri/2dfHEnhXxcuk30hXS9TkEUitwIpeiv7eh/wDrV9A/BPxgfGnga3vrhlOoW5+z3gHd1H3v+BAg18+ftJ+FY/DfxAN9ZJ5Vpqi/aUC8BJM/OB6c4P4151CpKq5YetufA5Ljq+YVK+R5s+aTvZvdNf1dH0Z8XfCUPjLwRe6YUX7Wimazc9VlUcfgeh+tfEcqPFI0UilHRirKeoI6ivt/4Q+IG8TfDrSNVkbM5h8qf/roh2t+eM/jXy18fdEXQ/ilq0MSbIblhdRgDAxIMnH/AALNPLpuM5UpF8AYyrhsTXyut0u16p2f36M4QHBz3r63/Zx8dyeK/CzaZqM2/VdMCo7MfmliP3X+vGD9Pevkeu5+BfiB/DnxM0q5Mm23uZPslwM8FH4/Rtp/CuvG0FVpPuj6vi7KI5ll07L34e9H5br5r9D7VopM+9FfNn893PjL9oa7a7+Lut7iT5LRwr7AIv8AjXn4rvv2grZrb4u69uBHmypKM+hRa4GvqsPb2UfRH9L5Fy/2Zh+Xbkj+SPVv2Z/Ft1onjyDRZJmOnas3lPGTwsuPkYe/G38a90/aH0WDWPhXqjyIDNYqLqFu4ZTz+hNfOPwD0e41j4p6MsKny7Sb7VMw/hVOefqcD8a+hv2kNfg0b4Y31q0gFzqRFtCueTkgsfoAP1rzMXH/AGqPJvofnfE9FR4lwzw3xvlbt67/AHb+R5j+yBqUkfijWNI3fup7RZwP9pGA/k/6V1f7X1lHJ4P0m/x+8gvjGD7OhJ/9BFcR+yNbySeP9QuQp8uHTmVjjuzpj+Rrsf2wNQSPwzo2mZHmTXbTEZ6BFx/NqKi/25WKx8LcZU/Zb6N/+A6/gWf2Q7wzeCNTsSSfs1/uHsHQf/EmuM/a+tlj8Z6RdDrNYFT/AMBkP/xVdZ+x9bvH4V1q6b7st6iD6qnP/oQrkf2vbpZPG2k2oOTDp+4j03SN/wDE0U/9+dhZfG3GVTk297/0n/M8SqS1mNvcxXCnBidXB9wc1HT4YmmmSFeTIwUficV7D2P1aduV3P0D02X7Rp1tcHkyQo5P1ANFJpUXkaXaQHrHAiH8FAor5BtXP5YmlzOx82/tdaC9v4j03xFGn7m8g+zyt/00Tkfmp/8AHTXhlfcnxT8Jw+M/Bd5orbVnI8y1kP8ABKv3T9D0Psa+I9Rs7nT76exvYXguYJDHLGwwVYHBBr6DLqynS5OqP3DgPNo4vL1hpP36eny6P9Pkd/8ACT4nx/D+wvoYvDlvfXN04Y3JmKPtA4Q8HgHnt1rnfiF401nxvrf9p6vIoCLsggjyI4V9B/U965qt3wIfDieJbWXxU1x/ZUbb5Ugj3tIR0Q89D3rpdKEJOpbU+hllmDwtapmEaV6jW+rb02S/DQ+kv2XfC0mh+CJdavIzHcas4kUMMFYVzs/PJP414n8fvF0fizx/PJaSb9PsB9ltmB4bB+Zh9Wz+AFdp8Ufjlbap4ek0DwfZ3NnHMvlSXMoCFYsY2oo6ZHGfSvOfhB4Pn8aeNbXTgjfYoSJr2THCxg9Pq3QVxUKcoyliKuh8lk2Bq4eviM9zRcj1sn0X/DWS/wCCfTf7PmhvoXwt0yOaPZPd7ruUHr85+XP/AAELXzX8ddbXXvihq91E4eGGQW0RByNsY2/zzX098YvFlv4I8A3N1CVS7kT7NYxj++RgHHoo5/AV8VOzOxdmLMxJJJ5J9anL4uc5Vn1ObgXDVMXi8Rm1VfE2l83d/dohK7H4NaA/iP4kaPYhN0KTi4nOOBHH8x/kB+Irju1fVP7MPgeTQfD0niPUYSl/qajylYfNHB1H0LHn6YrsxlZUqTfVn1PFebRy3Lpyv70vdj6vr8lqeyY+lFLRXzJ/PIGvHvj18Jx4rifxBoEaJrcSfvYugu1A4Hs47Hv0r2Gg9K0pVZUpc0Tuy3MsRluIjiMO7SX4rs/I/Pe9trizupLW6hkgniYrJHIpVlI7EGoa+2viH8NfDPjaPzNStTBfBcJewYWUex7MPY14J4s+APi/S5Xk0d7bWbb+HY3lyge6tx+RNe7RzClUXvOzP2nJ+OMux0VGvL2c+z2+T/zseT2FrJe30FnCV8yeVYk3tgZY4GT2HNfZXw/8L6H8LvBEkl3dQowXztQvX4DtjoPYdAP8a+TdQ8FeL9PcreeGtWiI6/6K5/kDUi6N421SNLU6Zr91Gn3I5IZSq/QHgU8TTVdJKdkacRYCGdU4U44qMaSd5JWd+2t+n/BNP4w+O7rx34oe9G+LTrfMdlAf4U7sf9puv5CuKFek+Gvgj4+1iRfO01NLhJ5kvJApA/3Rlv0r3D4c/BHw14XljvtRJ1nUUwyvMgEUbeqp/U5pSxdDDx5Yu9uxniOJsmyPDRw9CSlyqyjHX73t69Tzf4EfB+41S5t/Enim1aHT4yJLa0kXDXB6hmHZPbv9K+m1VVACgADoBSgYGKK8WvXlWlzSPyDOs7xOcYj21d+i6Jf1uwooorA8cKKKKACkPeiigGC9KU9KKKT2EthF60tFFNDQUUUUAFFFFAH/2Q=="/>
          <p:cNvSpPr>
            <a:spLocks noChangeAspect="1" noChangeArrowheads="1"/>
          </p:cNvSpPr>
          <p:nvPr/>
        </p:nvSpPr>
        <p:spPr bwMode="auto">
          <a:xfrm flipV="1">
            <a:off x="1524000" y="304800"/>
            <a:ext cx="2542903" cy="25429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5" descr="data:image/jpg;base64,%20/9j/4AAQSkZJRgABAQEAYABgAAD/2wBDAAUDBAQEAwUEBAQFBQUGBwwIBwcHBw8LCwkMEQ8SEhEPERETFhwXExQaFRERGCEYGh0dHx8fExciJCIeJBweHx7/2wBDAQUFBQcGBw4ICA4eFBEUHh4eHh4eHh4eHh4eHh4eHh4eHh4eHh4eHh4eHh4eHh4eHh4eHh4eHh4eHh4eHh4eHh7/wAARCABQAF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rjfiR41h8N232W02TanKuUQ8iJf7zf0FYYjEU8PTdSo7JCbsbfiXxJpHh+3EupXSoxHyRL8zv9F/rXmWu/FrUZnZNHsYrWPtJN87n8Og/WvPdRvbrULyS8vbiSeeQ5Z3OSf8A61V6+JxvEGIrNql7sfx+/wDyMXUb2OhuvG/iu4Yl9buVB7R4UfoKjg8Y+KIWzHrt5/wJg38xWJGjySLHGpd2IVVA5JPQV6tonhPwz4V06HUfGM8L3coysD5ZV9go+8fXtXLhFi8VJtVGkt227IS5n1MPR/ip4gtXC3yW9/GOu5dj4+o/wr0nwn460TxAVgjlNrdn/l3mIBJ/2T0P8/auc+KSaPdfDm31LTbaCKKSaNoWSEIcHPbHFeOqSrBgSGHIIOCDXp1MxxWW1lCU/aRaT/plcziz6uoryr4Y/ECSWWLRdem3M2Ft7pjyT2Vz/I16rX1OCxtLF0/aU3/wDVNNBRRRXWMzPFGsQ6FoV1qc+CIl+Rf77HhR+Jr5t1S+udS1Ce/vJDJPM5Z2P8voK9K+PeqMZ7DRo2+VVNxKAep6L/X868sr4TiHGOriPYraP5mFR62CivTfh74H0xtHXxB4mZFtnG6KKR9iBP7zH37CumTTPhnq3+iWy6T5h4XyZBG/4EEE1hRyStUpqUpKLeyb1EoM88+D1hHfeN7dpVDLbRtPg+o4H6mtPXvDuv8AjDx7qRRClpbz+R58h+SNB2A7nvgetddovgKTw7rh1TQdQWQNG0fkXYOMHp8y9eQO1XbHQfEi6dNaah4gt7dJZXlmmtIcStuOSNzcL9cZr1sPlc1h1QrRe7btbXtqWoaWZwfxa1WzgtLDwnpkm+DT1HnMDxuAwF+o5J+tee17jp9j8NdJmEJuNLmuM/NJcTiVs98k8D9Ks+K/A2h65pLy6bbW9vd7N0E0AAVz2BxwQawxeUV8VKVVTi3/ACrolshODep4L+le8fCTxM+uaGbW7k3XtlhHJPLp/C317H6V4TLG8UrxyKVdGKsp6gjqK6b4W6o2l+NLJtxEVwfs8o9m6fkcGvMyfFywuKj2ej/ryJg7M+hqKM0V+jHQfP8A8X5mm8e3oPSNI0H4L/8AXrmNPt/tV/b2v/PWVU/M4rp/i/C0Pj29J6SJG4/Ff/rVz2gSrBrlhM3RLmMn/voV+Z41Xxs1L+Z/mc0viPQPjpcvbyaVosLFLWOEuUHAJHyr+QBrzKvVPj/Zt52l6gB8m14WPvwR/WvK62ztSWNmn5fdYc/iNbT/ABN4h0+MR2esXkUfZfMJH61Hqeva1qa7b/VLu4T+60h2/kOKzaK894iq48vM7erJuwr0/wCBWtzrf3GhTSM0DRmWBSfusOoHsRXmFdr8FUZvHcTKOFt5C35Cu3KKkoYyny9XYcPiMf4gQLb+NdXiQYUXLMPxwf61j2UjQ3kEqnBSVWH4EVq+O7gXXjLVpl6G6YD8OP6VlWUbS3sESgkvKqj8SK5sQ/8AaJcvd/mJ7n1NE2+JH/vKDRREuyJE/uqBRX6itjqPJ/j3pbCew1mNflZTbykDoRyv9fyryzkcg4PY19N+KdHg13QrrTJ/lEqfI39xhyp/A1826nY3Om6hNY3kZjnhcq6n19R7V8LxDg3SxHtltL8zCotbntnkw+PvhpGqsouvLGCf4J04wfY/yNeN6fompXuurosVuy3pcoyPxsI6k+wrY+Hfi6XwxqLCVWlsJyPOjHVT2ZfcfrXs+mx+H9avrfxFpskUl0ilfOiOGKkcq4/x5FdUKNHOIwlzWnGyku67odlOx8/+IdHvtC1OTT9Qj2SL0YfdceqnuKz6+nNd0XS9as/s+qWkc8Y+6W4KH1DdRXA6n8IbN5C2natNCp6JMgfH4jFYYzh2vCTdD3l+InTfQ8hr0z4UQrofh/V/Ft4uyNYjHb54345OPq2B+dX9P+Fem2BN5rmseZbxfMyqPLUj3YnpXM/EnxZb6sIdF0VBFpFpgLtG0SkdDj+6O351jRwsst/2jEaS+yut+/ogS5dWcZNI8szyyEl3YsxPck5NdN8LdKbVfGlkpXMVsftEh9AvT8zgVy9e8/CXwy2h6Gbq7j23t7h3B6on8K/XufrXPk2EeKxSvtHV/wBeYoK7O1ooor9FsdAGuM+JHguHxJbC6tdkOpxLhGPAlH91v6GuzorHEYeniKbp1FdMTVz5Y1CyutPvJLO9t3gnjOGRxgj/AOtTbW5ubWTzLW4lgf8AvRuVP6V9JeJPDekeILfytStVkYD5JV+V0+hrzLXPhLqMLM+j30V1H2jm+Rx+PQ/pXxWMyDE0Jc1H3l5b/wBehi6bWxwt1rmtXUXlXGrXsqf3WmbFTWfibxFZoEt9avo0HRfOJH61buvBHiu3Yh9EuWA7x4Yfoajh8HeKZm2x6Fef8CUKP1Ned7PGqW0r/Mm0ihqes6tqYA1DUrq6A6CSQkfl0qioLMFUEknAAGSa73R/hX4hu3Vr6S3sIu+W3tj6D/GvSPCfgXRPD5WeOI3V4P8Al4mwSD/sjov867sPkuMxUuapou73GoSe5yXwx+H8kUsWta9DtZcNb2rDkHszj+Q/OvVhQKK+0wWCpYOn7Omv+CbxikgooorrGf/Z"/>
          <p:cNvSpPr>
            <a:spLocks noChangeAspect="1" noChangeArrowheads="1"/>
          </p:cNvSpPr>
          <p:nvPr/>
        </p:nvSpPr>
        <p:spPr bwMode="auto">
          <a:xfrm flipV="1">
            <a:off x="1524000" y="304800"/>
            <a:ext cx="2542903" cy="25429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jpg;base64,%20/9j/4AAQSkZJRgABAQEAYABgAAD/2wBDAAUDBAQEAwUEBAQFBQUGBwwIBwcHBw8LCwkMEQ8SEhEPERETFhwXExQaFRERGCEYGh0dHx8fExciJCIeJBweHx7/2wBDAQUFBQcGBw4ICA4eFBEUHh4eHh4eHh4eHh4eHh4eHh4eHh4eHh4eHh4eHh4eHh4eHh4eHh4eHh4eHh4eHh4eHh7/wAARCABRAF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rivid45t/C1mLa1CT6pMuY4z0jX++39B3rHEYinh6bqVHZI3w2GqYmoqVJXbN3xP4l0fw7bCfVLxYiR8kY5d/ovWvKvEHxj1GZ2j0PT4rWPtLcfO598DgfrXm2qaheapfSXuoXElxcSHLO5z+A9B7VVr4jG8Q4is2qPux/H7/API/Qcv4Yw1BKVf35fh93+Z6Tok/xP8AFdjcX9lqk6W8ecfMIhIf7qYHJ/SuYTxl4vs5mT+3L9JEYqyu2cEdQQRXe/CXx5dXF1pPhSSxgSJUdPPUnJABI46fWuT+M9lFZfEG8EKhRPGk5A/vMMH9Rn8aMSn9UjiaNWTd7O7e9riwdvr08LXoRSteNktr2/Ev6L8W/Elm6rfx22oxd9y7Hx9R/hXp/g/4g6D4jdbeOQ2d6f8Al3nIBY/7J6N/P2r5upQSrBlJBByCOorHCZ9iqD958y8/8zoxvDeDxKfJHkl3X+Wx9fjpRXj3wp+I8jzQ6F4hn3FsJbXbnnPZXP8AI/nXsOa+3wWNpYyn7Sm/+AfnuPwFbA1XSqr0fcKKKK7DiMvxTrNvoOg3eq3PKwplVz99jwq/ia+XtY1G61bU7jUb6QyXE7lnPp6Aew6CvU/2h9XbzNO0ONiFwbmUDufuqP8A0L8xXkZVwoYqwVuhI4NfCcRYyVXEexXwx/M/ReFsDGjhvrEvin+X9ajaKKK+dPqTu/gXZtc+PYpwCUtYJJG/EbR+rVW+NF2t18Q77aQRAkcPHqFyf/Qq7f4H2MWjeE9S8TXo2LKCVJ/55Rg9Pqc/kK8f1W8k1HU7q/m5kuJmlb6sc17mJXsMtp03vNuXy2PncI/rObVay2glH57v9StRRRXhn0QV9B/BnxU+v6CbK8k3X9jhHYnmRD91vrxg/Svnyuq+FOrto/jiwkLYhuG+zyjPBV+AfwOD+Ferk2NeFxMdfdlo/wCvI8XPsBHF4SWnvR1X+XzPpaik3UV+j3R+VngPxLmsbr4veXq7smnxvDFOV6hMZP8AOvSvGnhiLxR4RtNN0K4sILaN1khYLuTaAQApXp1ryb4zwtD8Q7/d0kWOQfQqP8K5rTtW1TTc/wBn6jd2oJyRDMyg/gDXwjzCGHxFenWhdSbv33P0VZZUxWGw1WhU5XCKtfVbb+p6VZfBe/Zv9N1u2jX/AKYxMxP54rZTwj8OvCYE2tXsdzOvIFzKGOfaNf8ACvJLrxJ4hugVuNb1GRSMFTcNj8s1lkljliSfU1iswwVHWjQ17yd/wN3leYV9MRidO0Vb8T6HmuNL8e+BdR0/w7cfZwB5Sps2bSDkAr2U14Dqmn3ml30ljqFvJb3EZwyOMfiPUe9W/DGv6l4c1Nb/AE2bY/R0PKSL6MK9Ys/HPgnxbbx2viewitrjoDOuUB/2ZByv44repVoZrGPPJQqLTXZ/5HPTo4jJZy9nB1KT10+JP9TxKivTfiF8M106wfWfDkr3Vkq75IS25lX+8pH3h+teZV4+LwdXCT5Kq/4J7+Cx1HG0/aUn/mvUKktpDDcxSqcFHVh+BzUdPhQyTxxDq7hR+JxXNG91Y6pW5Xc+t7WQy20Uh6ugb8xRS2iGO0hjPVUVT+Aor9bjsfiUlq7Hjn7Q+lMl9p+tIvySIbeQjsw5XP1BP5V5PX1N410KHxF4butLkwrSLuic/wAEg5U/nXzBf2txY3s1ndxmKeFykiHsRXwfEWDdLE+1W0vzP0jhfHRrYX2LfvQ/Lp/kQUUUV8+fTBRRRQM9d/Z/1m+mmvdCn3zWaRebHu5ERzgr9Dnp9a2NT+D+g3Amktb28tpnZmXkMi5OcbcdPxrnv2eb+1g1TUrCVlS4uER4s8bgucgfnmvaiQAc8V93lWGo4vAw9sua1/l5H5tnOKr4LMajoPkvb56bnyl4j0e70HWbjSr4DzoT1HR1PRh7EVqfDLSW1jxtp1tt3RxyCeX0CJyf1wPxq38YNVtdW8cXMtm6yRQosPmKeGZeuPx4r0j4HeGH0nRn1m8jK3d+B5akcpF2/Pr+VeBg8BGrmLp09YRd/kj6fHZnKjlaq1NJyVreb/q56Pg+tFLRX6Fc/MbAeled/FfwEPEMR1XS1VNUjXDJ0E6jsf8AaHY/hXolFc2KwtPFU3TqLRnVhMXVwlVVaTs0fIdxDNbTvb3ETxSxsVdHGCp9CKjr6a8Y+CdE8TxlryEw3YGFuYuHH1/vD615L4g+E/iTT3Z9PEWpQdjGdsmPdT/QmvhcbkOJw7bguaPlv9x+iZfxJhcTFKo+SXnt8mef0VpXmga5ZvtudHv4j727H+QqKHSdVmcLFpd87HsLd/8ACvIdGonblf3HuKvSaupK3qirDLJDKk0MjxyIcq6HBU+oNbN74v8AE95Zm0uNcvZISMMu/G4e5HNaei/Dfxbqjr/xLTZxnrJdNsAH06/pXqHg34W6Pozpd6k39p3i4K71xEh9l7/jXq4HK8dW0heMXve6/DqeLmOcZdR96dpyWyVn+PQ434U/DybUpota1yAx2CENDA4wZz2JHZf517kFCgAAADoBQvSlr7bAYClgqfJD5vufAZjmVbH1faVPkuiCiiiu488KKKKACiiigBG6GkTpRRS6j6DqKKKYgooooAKKKKAP/9k="/>
          <p:cNvSpPr>
            <a:spLocks noChangeAspect="1" noChangeArrowheads="1"/>
          </p:cNvSpPr>
          <p:nvPr/>
        </p:nvSpPr>
        <p:spPr bwMode="auto">
          <a:xfrm flipV="1">
            <a:off x="1524000" y="304800"/>
            <a:ext cx="2542903" cy="25429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7" descr="data:image/jpg;base64,%20/9j/4AAQSkZJRgABAQEAYABgAAD/2wBDAAUDBAQEAwUEBAQFBQUGBwwIBwcHBw8LCwkMEQ8SEhEPERETFhwXExQaFRERGCEYGh0dHx8fExciJCIeJBweHx7/2wBDAQUFBQcGBw4ICA4eFBEUHh4eHh4eHh4eHh4eHh4eHh4eHh4eHh4eHh4eHh4eHh4eHh4eHh4eHh4eHh4eHh4eHh7/wAARCABKAE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rwP43fE+ae5n8NeHbgx28ZMd3dRtzIe6Kew9T3rtwOBq42r7On832POzPM6OXUXVq/JdWztfHnxc8P+HZZLOxB1W/ThkibEaH0Z/6DNeR658YfGmpO32e8h02I9Etohkf8CbJrz6kr7rCZFhMOlePM+7/AMtj8xx/E2Pxcnyz5I9lp+O50T+OPGDvvbxLqZb188itTSfip450+QMNbe6UdUukWQH26Z/WuKHJwOT7Ud8d/Su+WCw0lyypr7keZDMcZB80asl82fQHg344afeSR2viSz/s+Q8faYctFn3HVf1r160uLe6to7m1mjmhkUMkkbblYeoIr4hruPhZ8QtQ8H36wTPJc6PK3763Jzsz/GnofbvXzuZcOQcXUwuj7f5H1uT8XVIzVLG6r+bqvU+rKKr6dfWuoWEF9ZTJNbToHjkU8MpqxXxjTTsz9ETUldHAfHLxXJ4Z8HtHaSFL+/JghI6ouPnf8BwPcivlqvTf2kNUa98fiwDZisLZEA7bm+Zj+qj8Kk+EfgzTm0+Xxt4s2xaNZ5aFJOkzD+IjuoPAHc193lns8uwCrT3lr5u+yR+YZy62bZpKhTfuw08klu38/wBDgL7QdXsdJtNUvLCaCzvGK28jjHmY9B1/xr1jwF8LtH0/Q18S+PZkhh2CRbWSTYkanpvPUk/3R+tRaX4hk+J/xW0q1lt1h0XTme4htyOWCjgt7kheOw4qj8YtU1Lxh8TIvCNjLi3t51tokz8plP33b6cj6A0VsTisRKOHk/ZuzlJroui9e4sNhMFhYyxUV7VXUYJ9ZW1du3Y7KP4nfC/Sv9F0/TSYlOMwWChf1wTWjaeLfhV4rAtLlNODucBL21ERJ9mIx+tN0/4K+DYdMW3uoru5uduGufPZTu9Qo4A/A145488Kp4D8c2tvck3unF0uYy45kjDfMp9xjH5V5mGw+X4ubhRnNTW13v8A18j2cXi81wEI1MRTpum7JpLa/wDXmel+NPglpl3C934VuDZz43C2lcvE/sG6r+orwrWdMv8AR9Rl0/UrWS2uojh43HP1HqPevpX4oeNLrwgdC1i0RbrTLpmjngwBuUqGVlPYgZ9jT/FOgeHvil4Ri1HT5k+0bCbS6Aw0bd43HpnqO3UVpl+bYnDQjLE+9TlpfqvUyzbIsHi6k4YP3asdeXo09dP69e5xH7NXit1uJ/Cd5JmNgZrLJ+6R99Px6/nXvFfHWiSX3hLx3aPdRtBdafeqJkPoDhh9CCfzr7DDbgGXkHkGuLiLDRp4hVYbTV/melwljJ1sLKhU+Km7fL/gao+WfiFaLqnxsvdPuJPLjuNRjhZumFO0fyrtf2kbTUrHRtGsrCIReHoB5ZSMcLKOF3e23p75rkfj/Yyad8Tbm5XcguoormNh642nB9cqa9a+HPiPTPiN4Kl0nWkjlvEiEV7C3BcdpV/xHQ16eIqzpUsLi0rwilddtLXPFwtCFevjMDJ8tSbdn3s72/rp6HlH7OtzHB8SYY5GAM9rLGme7YBx+QNWPHCT+CfjeNcuIHe1kvPtqHH30f74HuMt+lVvGHgnxB8OfEMGuabvurC3mEsF0q52YP3ZAOnpnof0r2DTtQ8HfFbw0kF5HFJOoDSW5fbNbvjkqeuPccHvVYzFQjWWLgualOPLK3QnAYOpPDvAVHyVqcuaN9n/AJ/I6Kx8YeGLvThqEOu6ebfbuLNOqlfqCcg189/GXxJF448a2ttoaNcQQKLW3ZV5mdm5IHpnAH0zXbXvwBsnud1n4inihz92W3DsPxBH8q0bXQ/AXwngOq312b3VQp8kSEGUn0RB93/eP51wYKWCwlT2mHk6k+it+Z6eYwzLHUvZYqMaVNayle97djnP2iZo7DQPC/hvzA89tDvf6KgQH8Tn8qwP2f8AxHqOl+M4dIhjkuLPUW2TRLzsIBxIPTHf2/Cua17UNa8e+MJLqO1luLu6YLDbxDPloOij2A6n6mvU9LsdM+DvhWTVNSaG78T30eyGIHIT/ZH+yOrN36CvVq044bALCTXNUn083rf0Xc8SjVni8zlj6b5KULe95JWt5t9vM5f9pL7APH8ZtNv2n7In2rH9/J2599uP0r6L0VmbRrJm+8beMn67RXx3bm/8SeKoftErT3moXih3PUszAflz+VfZkKCGJIk+6ihR9BXk59S+r0KFBu7Sf6Hu8MVvrWJxWJSspNfqeVftIeGX1Pw1BrtrGWn00nzcDkwt1P4HB+ma8B0HV9Q0PVIdT0u5e3uojlWXuO4I7g+lfadxFHPBJDMiyRyKVdWGQwPUGvlv4veALnwjqrXVpG8mjXDkwSYz5RP/ACzb+h7118PY+E6bwdX5X690cHFmV1KdVY+h87dGtmep+Bvi/oGuWyWPiHy9MvGXaxkGbeX6Ht9D+daOsfCzwfrUg1LSXl0y4b5kuNOmwpJ7gdPyxXy9V7S9Y1bS23abqd5Z+vkzMoP4A12VcgcJOeEqOF+nT+vvPPo8UqrBU8dSVS3XZ/16WPf7v4ZeLTH5Fr8SNT8jGNsobOPwaqdp8DtLWVrzXvEd7dj70hGEz9WbJryhfiN45VNo8TX5HuwJ/lWRq/iHXdX41TWL67XOdsszFfy6UqeWZktPbKK8kr/kiquc5Q1zKhKT7Sk7fmz2vV/G/gX4e2UuneDbG2vNQI2s8Z3ID6vIeW+g/SvEfEWtalr+qS6nqt01xcSHknoo7Ko7AelZ9bPg7w3qfinWo9L0yIszcySkfJEndmP+c16WGwNDARlVk7vrJ7nj4zMsTmco0YRtHpGOx3f7OXhl9S8VNr08Z+y6aPkJHDTMMAD6DJ/KvpCsfwf4fsfDOgW2kaeuI4h8zkfNI5+8x9ya2K+DzTHPG4h1Omy9D9QyTLVl2EjSfxbv1/4GwVW1GytdQspbO9t47i3lUrJHIuVYfSrNFeem07o9ZpNWZ4J48+CNzHJJeeE5hNETk2UzYZfZGPB+h/OvJtY0PWNHmMOqaXd2jj/nrEQD9D0P4V9qU2WOOZDHLGkiHqrLkGvosHxHiKSUKi5l9z+8+RzDhDCVm6lFuD+9fd/wT4b3L/eH51ZsrO7vpVis7We5kbokUZcn8BX2RLoWiNKGbRtOJ9TbJ/hV+2tbW1Xba20MC+kaBR+lerW4jcI3VP8AH/gHiYfhFVJ8rq/+S/8ABPm7wZ8GvEWryJNrI/sez6kSDdMw9l7fj+Ve++EfDOj+F9MFhpNqIk6ySHl5T6se9bVFfM47NcRjdKj07LY+yyzI8Jl2tJXl3e//AAAooorzT2D/2Q=="/>
          <p:cNvSpPr>
            <a:spLocks noChangeAspect="1" noChangeArrowheads="1"/>
          </p:cNvSpPr>
          <p:nvPr/>
        </p:nvSpPr>
        <p:spPr bwMode="auto">
          <a:xfrm flipV="1">
            <a:off x="1524000" y="304800"/>
            <a:ext cx="2542903" cy="25429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jpg;base64,%20/9j/4AAQSkZJRgABAQEAYABgAAD/2wBDAAUDBAQEAwUEBAQFBQUGBwwIBwcHBw8LCwkMEQ8SEhEPERETFhwXExQaFRERGCEYGh0dHx8fExciJCIeJBweHx7/2wBDAQUFBQcGBw4ICA4eFBEUHh4eHh4eHh4eHh4eHh4eHh4eHh4eHh4eHh4eHh4eHh4eHh4eHh4eHh4eHh4eHh4eHh7/wAARCABQAF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ryn48/Fm38CWf9l6V5dz4guE3IjcpbIf439T6L36njrpRozrTUILUunTlUlyxOv8AHvjzwz4Jsxca9qKRSOMxW6fPNL/uqOfxOBXgHi/9pPXbqV4vC+k22nQ/wzXX72U++B8o+nP1rxLWdT1DWdTn1PVbya8vJ23STStlif6D26CqlfS4bKaNNXqe8/wPXpYGnFe9qzt9R+LXxHvnLS+LL+MH+GHbGB+QqC0+KHxDtXDQ+MNVz6PIHB/Bga4+iu/6vRtbkX3I6vZQ/lR7H4Y/aI8b6bIi6tFY6zAPvB4/Kkx7MvGfqDXu3w3+MPhHxq8dnDO2m6m3/LndkKzH/Ybo/wDP2r4mpVZlYMpKsDkEHBB9a5K+V0Kq91cr8jCrgqc9lZn6Oiivm74AfGuaS5t/CvjK6Mm8iOy1CQ87uySnvns35+tfSNfNYnDTw8+WZ49WjKlLlkFFFFc5kc58SfFVr4M8G3/iC6CsYExDGT/rZTwi/if0zXwhrmqX2t6xdatqc7T3l3IZZXbuT29gOgHYCvdv2yfETy6to/heGTEUEZvJwD1dsqgP0AY/8Cr59r6jKMOqdL2j3l+R7WBpKMObqwooor1juCiiigAooooAK+wf2ZPH0nizwm+k6nOZNW0kLGzsfmmhP3HPqRjaT7D1r5h8FeD77xQ1zLFfabpljabftN7qFysMUZbOBk9ScHgV3vgOx1H4U/GnQIry/tLyy1WNUF1aPuhnglO0MD7MFP4V5uYQp14OF/eWqOPFxjUi431R9fUUZFFfJnhnxP8AtJXT3fxm1oMw/deVCuTwAIx/jXrnir9n3R5/h7aReHDs8QW0Ika4kc4vGIyyt2X/AGfTp715F+0paNbfGTXA4wJxFMPcNGB/Svqz4Ra8niL4aaHqu/fIbRY5+581Btf9QT+Ir6DFVqlHD0Z03Zf8A9SvOdOlTlFnwtqVjeabfz6fqFtLa3cDlJYZFwyMOxFV6+3fHngDwb8TtLS8dk+0hSsGo2hHmKR/C394A/wnp7V86eNfgT468PyvJY2i65Zg/LLZ/fx/tRnkfhke9duGzOlWVpPlfmdNHGQnpLRnltFWr7TdSsJDHfadeWjg4IngZP5io7W0u7pwlraXFwx6LFEzk/gBXocyte51XRDT4IpZ5kggieWWRgqIikszHoAB1NegeDvgz4+8SSoV0htMtWxm4v8A90APUL94/lXs2m+Hfh38DdOTVtXuP7W8RyL+4G0GZ2PGIo/4B/tH8+1cdfH06fuw96XZHPUxUI6R1Zzfh/4K6bofwq1rxD41gZ9V+wyTQwCQhbQhTszjq+cZ7Dp615L4r8SW2ow+EYbIyn+xNOihkd125l8wyNj2BOAfavoT9o3xZeWHwctbDUI47XV9e2rJbI2fKTh3HvgbVJ9TXyrZwm4vILdQSZZUjA9yQP61z4DnrRdWq+rt+RnhXKonOb6n6J2Mnn2MEx6yRqx/EZoosIzDYwQt1jiVT+AxRXyzep4rPmr9snw7JFq2j+KIY/3U8Zs5yB0dcsmfqC3/AHzVD9lHx9Do2ry+D9UnEdnqMnmWbucKk+MFfbcAMe496+h/iT4VtfGfg2/0C6IUzpmGQj/VSryjfgf0zXwjrWmahoWtXOl6jC9tfWcpjkU8FWHcH07g/Q19FgXDF4V4eW6/pHq4Zxr0XSluj6h+Lvhrxf4P1a58efDi5mRJj5mraai743bvMI+hz/Fjnv61h+Fv2mYCiReJvDsquOGnsJAwP/AHx/6FTvgr8eLZ7aDQPHNx5MqAJBqbD5XHQCX0P+109cV2fjr4LeCPG2dW05/7Mu5xv+1WJVopSf4mT7p+ox75rmahSfssXD0kv61MWow9yvH5jYfj78MbiMNcXt5C392XT5GP/joIqlqX7Qvw6skZrC31K9k/hENmIwT7lyCPyrzzUf2Z/E8Uh+wa/pVymePMR4yPr1o079mfxPJIPt/iDS7aPPPlI8hP8qtUMu353/XyK9nhN+Yh8aftHeJdSje38O6fb6LERjznbzpse2QFH5GrvwS8A32o6i3xO+IdxKljag3ULXzkvMy8iV93IQdR6nHau30b4V/DP4Z2Y1/xRfpfTQ/Ms1+QEDDpsiH3m9PvH0ryH43fF688cOdI0pJLHw/E3EZ4e5I6M+Og9F/P22p8tVOnhY2j1l/kaQtP3KCsurOe+M3jebx541uNUXelhCPIsY2/hiB6kerHk/l2qx8AvDr+JPinpFvs3W9pJ9suDjgJHzg/Vto/GuDr7B/Zk8AyeE/Cb6vqcJj1bVgrurD5oYR9xD6E5yR7j0rrxtWGEw3LH0RviJxoUbL0R67RRRXyVjwgryn48/Ca38dWY1TSjHba/bptRm4S5QfwOex9G7dDx09WorSjWnRmpwepdOpKnLmifnZrOmaho2pzabqtnNZ3kDbZIZVwwP8AUe44Nafhbxl4p8LvnQdcvLFc5MSvujP1Q5X9K+2fHvgPwx42shb69pyyyIMRXCHZNF/usOfwPHtXgPi/9mvXrWR5fC+rW2owfww3X7mUe24fKfrx9K+joZpQrx5aqs/PY9anjKVRWnoYlh+0T8RLeMJMdHvD/fmtCGP/AHwyj9Kr6v8AtAfEe/iMcN5p+nAjBNraDP5uWx+FYGo/CX4j2LlZfCd/IB/HDtkX9DUFp8L/AIh3TBYfB+qn3eMIB/30RW6pYHe0fwNeTDb6HO63rGra5em81jUrrULg/wDLS4lLkfTPT8KpKrMwVVLMTgADJJ9K9i8Mfs7eN9SkRtWlsdGgJ+Yu/myY9lXjP1Ir3b4b/B7wj4KdLyG3bUtTUf8AH5dAEqf9heifz96mtmeHoxtF3fZE1MZSpq0dTzP9n/4Kzpc2/irxlamPYRJZadIOc9pJR2x2X8/SvpEUDpRXzeJxM8RPmmeRVrSqy5pBRRRXOZH/2Q=="/>
          <p:cNvSpPr>
            <a:spLocks noChangeAspect="1" noChangeArrowheads="1"/>
          </p:cNvSpPr>
          <p:nvPr/>
        </p:nvSpPr>
        <p:spPr bwMode="auto">
          <a:xfrm flipV="1">
            <a:off x="1524000" y="304800"/>
            <a:ext cx="2542903" cy="25429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9" descr="data:image/png;base64,%20iVBORw0KGgoAAAANSUhEUgAAAFYAAABSCAYAAADOxyPhAAAAAXNSR0IArs4c6QAAAARnQU1BAACxjwv8YQUAAAAJcEhZcwAADsMAAA7DAcdvqGQAAByQSURBVHhe7XwLmFXVleZ+nHPurXvrjUggohBpinpC8QZBQKNGYxOjrYl2Hl8mmUw6k+kejY7txIiPNmZiO91pO3an28Skk05a0iZqJqifpkuSCAVFUXCrKB6C+CBiFIp63bqPc87e8699T5VFWfcFBTLz8eul6u7z2vvfa/1rrX3OKXYWZ3EWZ3EWZ/H/Gnjw833DOq3FUx0dk3SSOx5X5dyy1nJprdBaS45/gt3Q06Cro5qYwse2bLTt8dPpJyVL7rM8T4mecG/72oVDmZ3eH5xmYjWuxw0zDZvbmzQXk5gQTSIc/oiQVoVWvq1c90LpOFWZro0icTzQZimZTibTTIoDzLaPMaWZTqdacZ4WoXkfc3lX58qmY5kDTh9Ou8U2bd3RoLm8RpaVrgSpM1QiWYFeTOEwPKYV067LtOcFexcIIZiwcby08IWIdQe547zFBE/g/Fv9xNC/T071v7BxzZoiT3ziOG3Ezn5p2xzHtj4hnPAVsLJapuD2ti20ByJBJr6jNxPTHcgJw7kzFq10WnG9j6VSuz3XfWz3svnPZPY6tTjlxM5qaT0vVF72WcHY9bjaLFhWVJO7gtCJJPM9IC3GuY0nmGtopnz/Ffxo9X3/sd2Lm17I7HhqcMqIXdXSYh2JVn8RevlJDKaZO3apTqfh7SBzdAA6TeCQCxbIDSb0gNL6aZVMPtK9fMH+4V3wmbCOTTyx67WcPbV9mVNWdp2Q/ONwywt0KpVx91NlncUAfRBOCHPre2D7514yscFPec/vXbHgTdqKz4SQO+Ejbdyy8yYWKbmDc34h8/wS6v/7YaE5gf4guGH0Io3A1888d713rP++7jVL3sLWCSF3Qolt2Br7FILGX4lQ6ALtwu3JSs9UELkU5Mh6PR+d9R9l8Z57Yhdd9Hawx0lhYoiFnjaWTfkcs8SdwrbOh3ah45S9F3H6Yqx6IiWFCA6F6LcUCo4fodC4d9fixjfMtpPARPSQ1+/c83nB+V1CyukZUosgiQaG1EhEo5kITsfm6JV2PaaG4sXnurlAfTDSwD2UMD8S3tDXdzY3/x4b0JNMQVMsTprYho6uzwnLWQdNvUAhSOUllQaBaomZXNNhkA3m9vT0ctt6HHr3CowxhErW55qTyY+ACxypFEfKNIf5eq1dVVVF+m0CI0g22cbJpG/UL/RFC+4yT/2YHeu9q3PN0kMnSu5JEdvU1vl5bVn3wf2nGlJzDYwIB6HCWAZj/lDiMCqwn2L3DnB2xPPiO7o3bHh71erV4p133hHxyZORH70LO5HQ+6/c4s5+8Y+rrbLwHMn9as35DK3E52Uo1MQFTorrm36cKAJyjeUq9S8i3nPXzuXLYbmGp6LIPWFim3Z0fwZX+oawnQ/mdX8MmIfDJpeEhh1Cpv6oVt4GHTnnQHfD+T1mH63F3Bdbz3dDmKpwxTWw6MvQ5uGsGseBZJ3WKfd55ab+w2IiUZnsfQslarJx684aELyaC/nHGM0qURIu1akgcJ6I9RK5CGhMCo9z8Q++H7+/q6npD8HWgnFCxNZt6lgsI6G/F6HwIhWPB61ZAFJFJErTPcA87+duIvW4XaJ/E5s3zxzYGHutSsePLmS2dTH2uwgyUYaJmgnLnkQLKhgpekm8whp9720h7UMgjCvX3YVrb0x5bNP+t5r3zj1vxweUFB/m4dAN8IxL4LxhlUycMLmipIThGknIzM1di5r+MdhSMIq+6oJt2yrS3HkAs/klDJhr3w+2jAPTwQi49Sni/q3Q7OGdzTXkWga1L7VfIB37dpB4ORP8HMZEBaVAOpUc1+IoyNF2Ilq5aVdYskf5+mWVSvxW+vqfY0vnHYQnzYbx38wE+xIVAio+GBxdPAy5yeROxfV/3jW/sQ3jQY1cmN4WRewFj7WEo3WTb5M2v40sK2eeGpCKAJNSnvcQH1J/PXr5rqZl8wynuvJedPSTwrJtOpc5H0nKWCszbcJEbhP4YMWcVrLQrmgSOB/CDHdwV92+c1HjS/Ubt05HkXI5l/zLMlwyfzjAFW292J8CLAzjGT+lbtu9pH5XsCUvjgsQ+VBaU7nAcqxrZCRaAKklFKnTylcPqv53HjCk0owDja2t54UnTbobVn8TdV0NDb1bTLyXVC0iEcgJLN9NH4XG7keAOugPxV/1k0MuTR4kOMLt0EXatr5d39axZteqxW/sWtT4PZSqX1bJ1HOkmZnVroKM7V1QMMYkwtMutbh3FVu/nma1IBQ8hVOf3haZPKPiGzDBP2c+siFz0fFBVgWbGgQnj3DL+2ZnU0Aq3Gh2656Zoai8Fyf4BNpsWpjJaklaaVlaBj31DvvK+zXI3yAF38eVtHytJJToYmFZ14PZBozEgfSCC9Wh/dTXu5qbfkWnqGvrWIxo+A306VI1vKJWJIyRaLYZJfrNsXk1W4LmnCiY2NptsWuksB6GJp6nEjmCglLaOmcyV4n4f3j9/V/ZtWzB7mALa3gpNoeXhddxra8HadK4p8i4dgZ0TvxOg8d5ZEUlV+nkIcSte/1k7y+7l5hafgR1LV2lvELXorC4XTBxHR2HfJjmYwcm7NbOBfW/Nvttif2pcKxvSsfJ9L1ImMIF/UI8+esSd/C+rUuX9me2ZEdBUjBr+77JlrCuQ7A4z+SJWS0MbhMt5YjGh5Bpf380qQQRddbgyI/CesAmZ4JSMBDx7kfigwAVCjNDagLn8fXd1T1vPkak1m/tXFTXFvtWfVvnj/BZ072mYZCCip/079e++zzNC3kAujePW/Khum1dl9B140NHn2Ce+2+QEt9IQpGgtWPKb9HvyxJO2eKgOScKItbx06soVzSE5tIp2o5EHXnkbncw0RG0GtRu3dHMLHG9CDllGDROo97xhoYeVqn4tWwocSW08HKdSF3mu6kvINhs9gYHe5Fe/U3VscM/pFsqc9piH8VxD0vb/u92efmnEMuum9XaWk7n3r24vkMrv40CnFlEB7mYtLmSsytnbdgXeg35rrTU/bDon1KRktUwckAnkmS5c5ntXFzX1YUqJzfyElvzu91liLgXQxOnQVuD1nEAwsnSMKg+1J1Pd7/evTfYwqgj0mdXo85frNIu8wfjm/H7LdqL3921sPkXsSXznuU6eeCISG+CBX5PCf1nvvLvcJX/PJFa094+zRbyszIcWgJKkEGAOMteG4lWrwouwXzFXlLp1D4jBeinIu227eui0z2zD2r/Xo/xn0CnD1AZXSzM8i3OzXx3pe4bqg+asyIvsU5VqFlGS5ehMyLnwgdZgTFotU9psY3dcMPILNhudJqsrFxgV1ZFdWJog+slb+l6dc9Pu5cv76nbtu38hu3dX+fhyh+cIyL/1LBp2w09KvXy7kVN3w3Z+hU6vqSk6jIM6nLKHMwnszYwlbnuueYCQORw+kX0odW4OvpC+yFbmOkl3U/Dss+jfex3Dv0Gx7WQVRdttdjfRzGEALnaKq+8OGjNirzEIqVBMqoqTJDJIQMmv6RbL2nvVw4bag+accw64br9H9Xp5FIUq8xnevuepQtbh4mXyvkIOvsXKCFXMkvewCPRBycx59GGl7bVUHU2d0vHPFjfZ3H+CiIrQwjNIEoD5Y1MnnmOgOuBEcIokKFPVjg8r6SkbCY1xa64Ig7T/jF+3U6RPqesjQd4ArIUTJpXGbRkRU5i52zcOFVweS0sZKbOVx5iG9IrymXeaF+4cCTJnbXlylK48GKrqmqKd/TI85Lz9cGmDDg/lwsxCdbHuO/bION8lMo38kjp31Kir2znAuxTN1LemmOG/6GM4l0IsxLzLmgilOvPVCm1EhVjhNqEE9kN0g9lIn2RwBhNCa/UJ2q3xj4ctI6LnMTC/atEyP4jGY1aOWUgADJVNWasLAoJAUK0XiCF3DHn4N7uYJMB+FIsuH1D2khVEgmmsOUVorriARjehzFfIjNnOSZ2HJDOykhJ1CoJLXGtiJGDj8+98Aiyg41w655ggbsoUB+FbdVaUnwoaBoXOYnVzJqEAZciMQ5aciBjzb2+5x9XnLuJBAp7nCuZZJ6Xnr/zwjljhP+9Cbu5rUMT6atrQfCN+JmRgWJBAZUsU4oIZMpE8ns4LenqNuHYB2ktoVg5MHtjtlHmTsZvWWc6K7F16xHJuXW1TiWbC1kloqoHOeeQkNaYZ6ZKZiHXn+4PQP4Yu8SyrJXBBgMhhTAp0OjxkawQkUqVoJiYhI3OcQTQr+Z7ARNOO2vmpdJIRwJI7iWQyiHMBw3FgDIjxAohrKtq23ZlzWmzEutPkyFeEjlflldkKqR8oHGCj7EpGbesKVr7kyjJlqXlXPiqOthkAAHoRRwaglUFLQFoomAZ5tpjrYoIsSzBLSenx9E5KJIjxVvpRKNrh/PPAUfsh0xs8ofiqaILBvIC2ALGNVNabGrQ+h7k6NhRRFUO0RszqLwYI7IMAQmaQr+RfnKlL21sa2s0mwhp9jOw+0zRwUT5/UqrvGuCVCxYpaVRzuUqdiz5AWp7DTmt5YQ7Zaik74QWZwAE6vcY0Whkt1gVCUP+Mi6YRwZGAIvlCDPBtwyUPoYNJg1C0MAVxQomIjfVtbSU0uauZU1/QCxHCqTfkKVogpXmAy0ZIh/9JUv6G4Om7CCrHRygn6tkZfmtVGxQs+vrDngSCgoQW+j4CLQvhoiCSaIPWfnLuiGkPZRRKmRcvADQBOKSVeDWlJkjEO5+bsvXjUVSbmnbEhXRp2X1lE+ydZnrV1ZGnlWe+7ByvX5ZgRQx6HxWkGxovZcmJWgxQOIP3XgvSUZOhCjF9b9gydKbkHrZ3fNm7/TS3l2oAjtEWZnZzexcCLAnSnxkd8J44njISqy2Qysx0GaUiUFLPuBqXETpRkzQYGDF7QEuZBwDwy6ZOh6B7oNcsVsbPhq7ia1bJzbOnJn0e/x/0J5/NzTxDUreyXrN3QIieAzJZLGcFgZGoa51ex3SvXqkHkHLKGCi6K6EsB0EQ/8zKZ8vRJve1Vzb4nne/1ADgzERiRRstubpHt+vxkQumbNlC4Lre5GVWKQ584TjTC8qzdFaCITc4JuBG0K6xbhjKjOCIReTpVkNzv9g47U33nrepk0ltFLFefKf3KR7jZ9IfscbGjoEL3Ct6mokfZPMbXIcq+kugjfQ93uc5fiVMy4uxfZlufpL2Y2QshE59dca23YanaenDjVXjyCYHRHhwqox8gAZiUoUMs2CRacHzcchK7FMKIdWoQq5EIEWvkEerSesqNuyxQQJwuRUql+lEx3+QN/ASAQmcpVPFvkBWN7tVdHq/924pf3SqmPHUnuWz93uJo7dwVLpT8Ey/sqPDzzlxwd/hoGTHnJaahTSfkGk1EuZkwW+L0Up2lF+5+gv6bcJOOIqZDwPNLfvaaLmoSMDv0Dff04dM0VDvjHTdhgKpKAEUjfuSld2YnF43guMRkY/YVklK4RdNhL1aXXKT7obme3sGWsRKmFS3mpUZv9JlFU8eLTi3G81tG6/Q1qli7qWz9/YtbDpXk/4n0KR8QAoec0MhpJ6xuNDfZE+OhjQNb9DQNKsiSjOVGjZYfTW9yEE+irfEffNbo81vXLFRW+j+nsIVdWTQSoV7J0LNA4MJouDZCWWa44seGzqlANEGAUdwUq55w73zFiTkqxX+ypFa7XHgbSPqiylHOhrMwb0RREpvQNV0bfrt+74cUNb7Ds8oe+XXNyJNG0uyQEKjW5Ud8/sv2r2iPjLUGg5JnUZkZLXGMw1XSpNObPkWscOmWXF2Ly6fSyl7kJK+IyJBzSWnKDt5KP+uBxmJdbX/qtww8SINuYDOpJ5cINN45GSa+d2dHwQrWaUUeHt5VI/BWvpGW9VyQyUgppSUXwrgwU3SNv5U2HJL0tL/Lmw7WsRg8+lwUAe9mqmYsGhBkJ5SKF4NWUmeYF9KPhBI2lBXqNPI5VibHFdl1Jqs/mSg1iOrIRu8SB9fIUJZ9ynE7MSi4L6RS6s9qIWKmiBwnEErHN1Oq4XBq2MVrt4mr2gXHenWaUiixgH5KZEsPlJJBFP9APnJQlQ8XgPov4L3QvqR55NqG/vrBWlpZcjKOW+c0wgUqHRzLLT/tDQDiTrf+kNJUfeSajbtIkmp8GQmmuSkDpiggeU9l/qXNT4atB6HLISm/blGwgIfyjYYgnoEDrMhGXNsidVLRteqiPsbK7ZgdlqhXAbi8kLaDYFRPpk9BvHcH2IeaoT1zElD+Wj2lNrMRErjGfSvrkA7cS+g/DG78MKvuT3v/0IPcmNUre0tnX7x2RJxXfgKZeaAJeVWPQ/IxUJ7vPD+DnuRbMSy0JeCvkm3ZsOGgrEcJmXSiJfdK7OfAkQsR6FJzw3kh0UCEqxVCpF5vhEVMW3ZVoZi+vIOVZZ+UKkPRVGhvLoIgUlWGQPXPi52Lz6Ld1r1gzSC3wiob5ol0QfxoT/CYibRB6SFYZvXIcLD7qfdcesxArP07iQHk7sCwZpLfQHrjuVO/ILDdtic4ItrLOm5hUEq39GlfU6PWhR0HnJfc1E6LdRWLW3Ll8+cv/assRntJe+kpL/QkArcPjfsBs0sf/T3h6W0cgCq7JyOozCyknqMAyviMQhK+tMZiU2Eg4jjqc889pQHksYD0ERcAkGc2Pd+vUjuZ489odnuWaPIy3yKSeFrwdbsgBSBHlBqeD/QLytXgxaoYftsyA8V0rHiZIuFwpQK+WoGj8RDnuemz7q9vZmZKcQYF608lL4mbUszUqseRownXgOJe1BQ0CRoAAErZWw3P8i5jR9ZcpzzyHiZ+47+dJ9GHr7fc2Fy0M5qh16+KOykvS1xXfTP4xdkXlCsaalY4aMlt+Bcn0JaXqhE29ujWtGDwhUBU2su6EhrdLes2C8y2QseUAxh8aGIPScSLgjsjQWWYklaGV1CSf8hknKsw0+B+jWCDoyhTPx1XMmT7+R1gWofVdj4xtWSq1DuvMv9D1LtaNlVRVXg4P7MAEP7V42/+WgnVkVoasQM/4Emhke0fQCQFkDUrhKYVsfqWvvmhU0MyulDwjbOWwKg3zjpEmkj5CdsYvmZX0RJCexfkgmvGQiDesq2CrGgvRWcD4Nn9vrrr7+08MPlm1fVHc4pYf+Uiv3u3Tukfw2GJgsL+d+InEQmryu64mfPGsagZrNHauR534O2l9eSMA6DlRGh+B9tj0DmSjdWjFwbYiu7xV2IlwPFpvk2h8IWsZFTmJ3N9cdYK77CwzgrRORAwMQRStk6M4syP236mfWfvWClhZzsn0LFx7hzL1LuanvwJrSVmWVWXCxz51C98j2InrfYevUE+yee4z4NW7rXhoqjd6JYmFhMbr6HlDON3qpqD91FPFknx+P+/nKWfJeSMq/sXT/yGSPh5zEYnaUdOzX4arxgtwkG3AcRVsZDp+LAuK28uqpd9W+uPmPaBO0/G2Z9B5AUXGLn4j/Owa3wevr+wkCydfO6T/yBBUXtKhT2xb7knCsB3Gu1cb9Cw004wCmqVGKjmjInsuWHNVp7zcoiF7LKXswbBmNYhzO6/neB8tr/jUdu2eEpPwGBvJJuFLOxzcLAeWk6HYfiI6hEnu8RLiPgTxTVtZv7ZyOHjmeSCf2LjCvYLLGrbEPKcHvEZZ9JbywGv3gJngUK00BWVR5IdM5rFP+nV2v7/nh8IMjta07V9pllMvKuWrA3HEw+48GeS0MYA/OdXNs3pycFltQ7xraYrfAYu9D7hbJWzYWgMwtaYqu6TdROVHd/xbG/Zz3Zt+v9l6zwmjX3Lauxb5S1zPbWgkZmSccO6SoRsiXng1j2OrMk+B25u8ZEFm0sIQf/kDfP7ru0J17liw5Ss+n2TJ9Fw9ZX8EYw2bixoKsFcHU7x/8cWIwccv+i+e/E2wZF4URuznWJCLO36GDq1R8zN3tEwUGacplKkDgBdAtKqEPYIvJDeEaU5Wv6iAdlpnMgnNMlL9wZ3JZIpUeNvYHB+MInvRSCN2+oIWe12F5f9O5oOFpOqThd+0LeWnkEREKjf+yCiaJXvBD7v0WKsrbY/MbTTaTCwURS6jfvutWJPZ3o+CIFlSdFIrA5UjDRwcODJxctmgtpSoNx/4ek9SBUw+ghHaZ57ejzGhVWvQJ5JDCCh/rWFD7Jr2qWl9SuVJGy/4MM7AW2h0aV+ow+XReTPRPXK2/tre5dtyFl9EomNim1h0zdUnoURmJXuL39qLOHEeE3m/AsiQKCkT4Z+Cy9ztKHfRQ93YunXuInkOTJaXLOZe0xBhBcaHgJTNFyEGbqEUh6BjPGDuswFoRD476ae+r3YsafhhsyYmiyGnasfs6Ztn/C+nOhcZlzjRuidiqaubFB59IxXv+4uXMW4Uof7tmWRF5J369Ah+qvOAe0AxfhWHZIcoysgXEjFwhHgj9UCLee+/+Ah6TJ+ROt8YgeSy+Ea6yieNCZmFkOECcIaAKzh/o79OpZGs6NfVo0IzApWZCZpbI0lK6F4dyVpWh7xX4PURWaqRtPCMha41EKO19PZ1yny+UVEJRxO5bs/AIZvZ7Kpn4rYmuNJtnCkCCsS7OezW3Xn1tzcyRJS/EBrIAT7le5m7F8CfPH6kwEzWU6MGYv93/5sHfBs0FoShiCV3z6zZCb/4VnXrHpDBnEmB1+M8Vvjru1Ril02GlxzxYlw90LgqmvvekSvX/4PDatUWlQ0UTS3BT/VQZPWXump5JkmC0UA4gEPUGLYwWfjSzGpjnTSliCVQHQTDmu/5j9Eh/0F4wTojYvStWDMiUe7dKpv6Vkn3zRxTOAHJRSNBHaMnL6I0aekql9iMfX4RSejW8q+BnbGV5BVeD8T1QkHXdz87dFDQXhZMK63M3d8xQkch9QtLDwb40jyMVZhGnBHT3FNwOctt5WUvZh8nmkKxy9G0WelWWN/+GcciKClru3M1S7p2xpx9/cngBqFicNAuNsdiHuA7dizPdZAZCq07vF7nkNZAnVGtGFohlKjBoXdgs3OTqF5WsFRXcTyT3QEr+Z9fLXU+PfvOnWEwIA/VtnRcKSz6AAV1P+eD7Su6JwZDqDQ7Su2l3dD35+FMnaqnDOCGNHYtdixoPJBO9N+tU6gemNB3/jsCZB/SRbmVbleZORadQ6dsmglTChJpVc/vuabDXe4VjfT6TrA9kav0z0XqV0ihVOT225PUN7OTM/3psQeMvg60njQkfcV1L+yxREfqYpNfduVxCD6mZV4zOFHLJk9AXuluhUslXVMrd4LnpJxsWN734s+BBkInAKRkt3XqZNOkD9a7i/xW542dlNCqIXFOPBwM77Rgd2DBsnU61aym+iXri151PPNE3Ee4/Gqd0hOblYk+sgO7+N+S6+GmjlIRY0E3AsU8eniqQFEH3zQMiKGFhpUe45t9F5P+RI9xXRr9FOZE4LaNr2rJjthLiaiHFVcgxl8poadS8JkTvjxFOhQVTYAKhlJf6yZQLj3kTZK5X2nu6hHmdIHT4+dpTgtPmkxe0HAxHQz3nWZHSKzVnlyBxX2xXVU+jakgNDrCTvZc2GvSAsywrY+ljPS7mbKuU9osqnvydTh/b0rly5Wn5e92njdhh0BOIiTSfxhy7WYYiM7jnXoQA9zGrotJosFl1opq+UFBWh4qLymoBCyUp9fv7d+L7s76b3M/d9A5eYh8wf5fmNOK0EzsCFDp1u3ZJK+7NYCHZqHxRIpRfqji/jgu+GoRRjp3HjGmp0KIXqPcrzX7KLb5XQleU7+0XAz17KhkbPJ1/8Hw03j9ixwNK4ob2zhqp+fn0N4/8zDpqTiC+W4Kpo6lUqHvvitqcT6ecxVmcxVmcxf8PYOz/Aqz/S0NZfwB0AAAAAElFTkSuQmCC"/>
          <p:cNvSpPr>
            <a:spLocks noChangeAspect="1" noChangeArrowheads="1"/>
          </p:cNvSpPr>
          <p:nvPr/>
        </p:nvSpPr>
        <p:spPr bwMode="auto">
          <a:xfrm flipV="1">
            <a:off x="1524000" y="304800"/>
            <a:ext cx="2542903" cy="25429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2" descr="data:image/jpg;base64,%20/9j/4AAQSkZJRgABAQEAYABgAAD/2wBDAAUDBAQEAwUEBAQFBQUGBwwIBwcHBw8LCwkMEQ8SEhEPERETFhwXExQaFRERGCEYGh0dHx8fExciJCIeJBweHx7/2wBDAQUFBQcGBw4ICA4eFBEUHh4eHh4eHh4eHh4eHh4eHh4eHh4eHh4eHh4eHh4eHh4eHh4eHh4eHh4eHh4eHh4eHh7/wAARCABRAF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rnPG3ieHQbURxgS3so/dxnoo/vN7fzrnxeLpYSk61Z2ijSlSnVmoQV2zS1vWdO0eDzr64WPP3V6s30FcHq/xGu5GKaXZpCnaSb5mP4dB+tcVqF5dahdvdXkzTTOeWY/oPQe1QV+X5pxhi8RJxw/uR/H7+ny+8+owuTUaavV95/gbdz4s8RTkltVmUHsgCj9BUUXibX423Jq91n3bP86yDwDXrXiLQbGHwBJbpCga1txKjgc7wMk59+fzrjy2lmGYxq1Y15L2avu9fLfyNsTPD4Zwi6a9522RymmfEDWrZgLpYbyPuGXa35j/Cu+8LeJLPxBE5t45YpYgDIjjpn0PQ14mAScAEnsK9Qs1XwZ4FeeTAv7gZwevmMOB+A/rXscM5xjpznKtUvSgm5X19LPe5x5ngqCUVTjabdlY7gdKWvOfAfjORpU0vWJd247Ybhuuf7rf416NX3eWZnQzKj7Wi/VdU/M8HE4Wphp8kwooor0TnKes6hDpmmT30/wByJC2PU9h+deF6rfXGp6hNfXTbpZWyfQDsB7Cu++MOoMsNnpiNgOTNIPUDhf1z+VecV+V8Z5lKtilhYv3Yb+r/AMl+p9VkuGUKXtXu/wAhY1LyKgIBYgAn3r03WvAVn/wj6R6cv+nwru3k/wCuPcH09q8xr0r4feLo5oY9J1SULMmFhmc8OOyk+v8AOuPhn6hUqVMPi1rNWTfT07N9H5G2Z/WIxjUov4d0ebSxvHI0ciMjqSrKwwQfSu21XxtFeeDhpqxSC9kjEMzEfLgdSD7gfrXY+JPCela2/nyK0Fzj/XRdT9R0NZ2kfD/SrK4E91LLelTlUcBU/EDrXr0OHM1wNSpSw0lyTVm329N7+hx1MywleMZ1E+aOtjB+HHhlppk1rUY9ttF80CuMbyP4j7Csnx/r39tatshYmzt8rF/tHu3+e1b3xI8R3CqdHs4JraA/LJKyFN4/ur7e9ee15OcYijgqH9mYXZazl/M/8kdeCpTrz+tVfkuyFr1z4a682q6UbS5fddWuFJJ5dOx/pXkdbvgPUDp3ii0k3YjlbyZPTDf/AF8H8K5eG8ylgcdB392Wj+fX5M2zPDKvQfdao9sopM0V+0nxR5D8VJTJ4tkTtHCgH4jNcrXU/FOMp4ukfs8MZH5Yrlq/DM9v/aNe/wDMz7rAW+rQt2QUUV2Xww0FdQ1BtTukzbWp+QEcNJ/9br+Vc+XYGpjsRGhT3f4LqzTE144em6kuh1Xgm31DSdEN5rmpSLEU3LFK3ES+5POfakl+IHh9J/LVrl1z99YuP8a4z4g+Im1fUWtLeQ/YbdsKB0kbux9fauXr6zF8UTwDWFwOsYac0tW31+X9I8ijlSr/AL2vo30Wlj3S3udH8RaewjaC8gP3kIyV+o6g15x458IyaMTe2O6WxJ+YHloj7+o9653SNSvNKvUvLKYxyL1HZh6EdxXsfhzWLLxJo5kCLkjZcQNztJHI+hrvoYrCcTUXRrRUKyWj/wAvLujCdKtlc1ODvB/1/TPEadC5jmSQdVYMPwNbnjbQH0HVSkYY2k2WgY9h3U+4rCjUySpGOrMFH4mvgcRhauExDo1FaUWfQU6sKtNTjsz6EgbzII3PVlB/Sii3XZBGh6qoH6UV++Reiufn7ep5/wDGHT2KWepquQuYZD6Z5X+tedV73rumw6rpNxYTfdlTAb+6ex/A14XqNncaffTWd0hSaJtrD+o9q/LOM8ulQxf1mK92f5r/AD/zPq8lxKnS9k94/kQxo0kixopZ2IVR6k16h4klXwr4Eh023bbczL5WR1yeXauS+G9h9u8UwMy5jtgZm+o+7+uPyqx8U9QN34k+yq2Y7RAgH+0eW/oPwrmyx/UMqrYz7U/cj+r/AK7GmKX1jFwo9I+8/wBDk6KKK+VPWCtXwrrU2h6tHdploj8syZ+8v+I61lUVth69TD1Y1abtJaoipTjUi4SWjPbfEWnWviTw6Y43V/MQS28o7Njg/wBK8v8ABmly3ni22tJYyvkSF5lI+6EPIP44FdV8Jta3xyaJcP8AMgMlvn07r+HX867Kz0iztdWu9TiTE90FDntx6fXvX6c8BRz94fHw0afvL06ff+DPl1XngPaYeXXY0MUUUV9nY8UDXLeOvCya5ALi22x30YwpPSQf3T/Q11NFc2MwdLGUXRrK8Wa0a06M1OD1R5H4P1e38KtqS6jaTi/O1Uj246Z4J7c4rmL+6kvb2e8m5kmcu31Ne3eINA03W4tl7BlwPklTh1/GvP8AWPh3qluzPp80d5H2Vjsf9eDX5znOQZlSowoUvfpQva2+vddX6H0eCzDDSm6k/dm977fI4uitO48P63bsRNpd2MekZI/SootG1aU7Y9MvCfTyWr5B4PEJ8rpu/oz2FXptXUl95RorptM8DeILxh5lutondpm5H4Dmu58OeCNM0pluJ/8ATbkch5F+VT7L/jXs5fwvj8ZJXhyR7y0/DdnFiM0w9FaO78jn/hz4VuRdRa1fb4FT5oI+jP7n0Ht3r0qgdKK/VMqyujltBUaXzfdnyuKxU8TU55hRRRXpHMFFFFABRRRQAUUUUAFFFFABRRRQAUUUUAf/2Q=="/>
          <p:cNvSpPr>
            <a:spLocks noChangeAspect="1" noChangeArrowheads="1"/>
          </p:cNvSpPr>
          <p:nvPr/>
        </p:nvSpPr>
        <p:spPr bwMode="auto">
          <a:xfrm flipV="1">
            <a:off x="1736725" y="160339"/>
            <a:ext cx="2542903" cy="25429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1" descr="data:image/jpg;base64,%20/9j/4AAQSkZJRgABAQEAYABgAAD/2wBDAAUDBAQEAwUEBAQFBQUGBwwIBwcHBw8LCwkMEQ8SEhEPERETFhwXExQaFRERGCEYGh0dHx8fExciJCIeJBweHx7/2wBDAQUFBQcGBw4ICA4eFBEUHh4eHh4eHh4eHh4eHh4eHh4eHh4eHh4eHh4eHh4eHh4eHh4eHh4eHh4eHh4eHh4eHh7/wAARCABRAF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ryP4+fFyHwPanRtGMdx4gnTIyMraoejsO7Hsv4njrFSpGnHmkdWCwVbG1lRoq8n/V2dh8QfiF4W8D2ok1zUFWdlzFaxfPNJ9F7D3OBXz/AOLv2k/El5I8XhrS7TSoP4ZbgedKffHCj6YP1rxPVdQvtV1CbUNSu5ru7nbdLNKxZmP1/pVavGrY6pN+7oj9Syzg/BYWKlXXtJee3yX+Z2uofFj4j3zkzeLtRQH+GIrGB/3yKZZfFT4i2bBofF+pkD+GRw4P/fQNavwX+FV18Rl1KcakunW1kAgfy95eVgSFx2HHJrtfgp8DrDxFpGo6l4qmuUCXMtnbRW77fmjYq0hPf5gQB7VEKdedmm9fM6MXjMlwanGpCPuWTSiuu3Qz/Cf7R/i7T5Uj16xstYt/4mUeRLj2Iyv5ivffhz8UPCfjpBHpd55F+Fy9jc4SYfQdGHuCa+cfhn8D9V8YT39zNqS6fpFrdS20VwY973JRipKrnGOOvrwK4Pxfol/4K8c3ejLeMbzT5wIriDKsTgFWXHIOCK2hiK9JKU1dHl4vJMnzKrOjhZclWKvpt81t9x+gVFeG/s/fGJ/EUsfhXxY4i1pRi3uGXZ9qA/hYdnx+f1r3LPNerSqxqx5on55j8BWwFZ0ay1/BrugooorQ4jmPif4utvBXgq/16cK7xLst4if9ZK3Cr+fJ9ga+D9Y1K+1jVbrVNSuHuLy6kMs0jHlmP9PQdq91/bJ8RSXGv6T4XikPk2sJu51B6yPwufooP/fRrwCvDx9VzqcvRH61wdlscNgvrEl70/y6f5hRRXonwU+F+ofEHVjJIZLXQ7Z8XV0Byx/55p/te/auSEJTlyxPp8Xi6OEoutWdoo1fgN8RdW8F6ZrVlYeGbzWxc4ljNurEQygY+bAPy9Pfim6H8avFXhvwZe+GRp0SXs800kd5KGWSEysWf5COSCxwe2e+K+t/DWg6T4c0iHStFsYrO0iGFSMYyfUnqSfU1F4l8MeHvEdq1vrmj2d+hGMzRAsPo3Ufga9dYWqopRnsfmFTiLL6uInOrhbqTTbvrps7bfLbueUeB/i94C8N/CLSt2oq97aWYjbTowTO0w6jHoTzuPHNdP8ACnwXZRwt421y0gufEeuH7ZNI6hhbq4ysUeegC4BPUmvMvid+zmY45dQ8DXTyYBY6dcvk/SOQ/wAm/OuKuPjZ8StH0IeFJRbWNxZRi2aZ7UrdIFGADk7Qcd9ue/vUe2dKSVZbbWOpZXSzCnKWVVdZv3+Z2aW9vS++99Do/wBpC2l1/wCMGnaX4LsZLnXLS2U3DWS4ZJN5ZSzDgFRjknjNfRfgaXX5vCtg3ii1jttYEQW6VJAylhxuyOOeuO1c98EvB9v4V8G200w87WNSjW61G6k+aSSRxuwT1wM4/M10+q+INL0vWNL0m8uljvNUkaO1i7sVUsT9OMZ9SK6aNPlbqSe54OZ41YinTwVGPMqV7S6vv6Ly7GtRTd3vRXUeCfEH7RV2158ZfEBZifJlSEewWNf8a8/rvv2hrZ7X4y+Ig4I82dJRn0aNf8K4nS7G71PUrbTrCFp7q5lWKGNerMTgCvmq13Vl6n7xlbhHAUX05I/kjpvhP4F1Dx94qi0q13Q2keJL25xkQx5/9CPQD/CvuHw1oumeHdDtdH0m2S2s7ZNkaD9ST3J6k1zHwx8G2fw58Bmzhj+0XixG4vZVHM8oXJA9h0FfIfjv4heKvGGpT3Gqarcrbs58uzikKQxLnhdo4J9zk16MXHBwTkryZ8RiI1+KcVKFKfLRp/jfrb+rI+7xdWpfyxcQl/7u8Zqavzeyc/eOfrW5oHjDxVoMivo/iHUrPb0RJ2Kfihyp/KhZkr6xCrwFNR/d1k35q36s/QXivDv2tPCOjXngt/FZSK31SxdEEoGDOjHGxvUjqPTFcb4J/aT1SztXt/FmkrqTqh8q4tSInZuwcHjHuPyNedfFX4neIPiDdINQ8u006Ft0FlCTsU/3mJ+83v8AkKrEYylOk0tWzHJuGcywuYRnL3Yxervuuy9fM7HRP2jPFGm+GbfS20jTrq6t4liS8lZuQBgFkHU475H0rjvDni/XNc+MOg+Itav5Lq8GowqCeFRS2NqqOAvPSuGrofhpatefETw7aoCWfUoMD6OD/SvP9vUm4qTPtZZTgcJSq1KdNJtO7+X4fI/QDiijNFfRH4efK37Y/h+S18WaZ4kjj/cX9v8AZ5Wx/wAtY+mfqpGP901o/sgeCUnuLrxvfQgiEtbafuH8WP3kg+g+UfU17R8YPBsfjjwLe6L8q3WPOs5G/gmX7v4HkH2NXPhjoY8N+AdF0XyvKktrRBMv/TUjL/8AjxNcKwv+0c723+Z9dLiB/wBiLCRfv35X/h3/AOAdGa+CvjBpNvofxP8AEOmWqhYIr1mjUdFV8OB+G7FfeF5cQ2trLc3EixQxIXkdjgKoGST+FfAPxB1weJPG+s64oIjvLt5IweyZwn/joFZ5k1yx7ndwHCp9YqyXw2V/W+n6mFRRRXjn6cFFFFABXrX7Kfh+TWPijFqLRk22kwtcOccb2+VB9ckn/gJryZFZ3VEVnZiAFUZJJ7Cvtj9nrwK3gnwNGl7Ht1XUGFxeDuhI+WP/AICP1JrrwVL2lVPoj5nivMo4PASgn709F+r+49IxRRRXvn42FU9aup7DS57u10+fUJYlLLbQsoeT2XcQM/jVyg0MaaTu0fIXxp+NeseK7afw3YabcaHYbil3HOf9IlIP3HH8Iz1HOfWvG6+4/iZ8J/CvjpWuL63az1MLhL62wsntuHRx9fzr568X/s+eOdHkeTSUt9ctR91oH8uXHujd/oTXi4rDV3Lmep+q8PZ7lUaCowtSfVPq+/N1+djyGit2/wDBni+wkMd54X1iJgcEfY3b+QNNsvCPiu8cJa+GdZkYnAH2KQc/iBXFyS7H1ixVC3Nzq3qjEpVVmYKqlmJwABkk16p4U+AfxA1qRGvbODRbY/ekvHBcD2RcnP1x9a+gfhj8GfCvgl477y21XVl6XdyoxGf9hOi/Xk+9dFLB1anSyPCzLirAYOLUZc8uy/V7fqcD+zt8GZrGeDxd4utdl0uHsLCQcxntJIP73ovbqea+iaB0or2qNGNKPLE/KsyzKvmNd1qz16Lol2QUUUVqeeFFFFABRRRQADpSN0oooE9gWloooGFFFFABRRRQB//Z"/>
          <p:cNvSpPr>
            <a:spLocks noChangeAspect="1" noChangeArrowheads="1"/>
          </p:cNvSpPr>
          <p:nvPr/>
        </p:nvSpPr>
        <p:spPr bwMode="auto">
          <a:xfrm>
            <a:off x="3048000" y="1192931"/>
            <a:ext cx="2607582" cy="26075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5" name="Shape 225"/>
          <p:cNvCxnSpPr/>
          <p:nvPr/>
        </p:nvCxnSpPr>
        <p:spPr>
          <a:xfrm>
            <a:off x="3362850" y="2300375"/>
            <a:ext cx="8514300" cy="0"/>
          </a:xfrm>
          <a:prstGeom prst="straightConnector1">
            <a:avLst/>
          </a:prstGeom>
          <a:noFill/>
          <a:ln w="19050" cap="flat" cmpd="sng">
            <a:solidFill>
              <a:srgbClr val="FFFFFF"/>
            </a:solidFill>
            <a:prstDash val="solid"/>
            <a:round/>
            <a:headEnd type="none" w="med" len="med"/>
            <a:tailEnd type="none" w="med" len="med"/>
          </a:ln>
        </p:spPr>
      </p:cxnSp>
      <p:pic>
        <p:nvPicPr>
          <p:cNvPr id="16" name="Shape 226"/>
          <p:cNvPicPr preferRelativeResize="0"/>
          <p:nvPr/>
        </p:nvPicPr>
        <p:blipFill>
          <a:blip r:embed="rId2">
            <a:alphaModFix/>
          </a:blip>
          <a:stretch>
            <a:fillRect/>
          </a:stretch>
        </p:blipFill>
        <p:spPr>
          <a:xfrm>
            <a:off x="1868737" y="3266009"/>
            <a:ext cx="985337" cy="970560"/>
          </a:xfrm>
          <a:prstGeom prst="rect">
            <a:avLst/>
          </a:prstGeom>
          <a:noFill/>
          <a:ln>
            <a:noFill/>
          </a:ln>
        </p:spPr>
      </p:pic>
      <p:pic>
        <p:nvPicPr>
          <p:cNvPr id="17" name="Shape 227"/>
          <p:cNvPicPr preferRelativeResize="0"/>
          <p:nvPr/>
        </p:nvPicPr>
        <p:blipFill>
          <a:blip r:embed="rId3">
            <a:alphaModFix/>
          </a:blip>
          <a:stretch>
            <a:fillRect/>
          </a:stretch>
        </p:blipFill>
        <p:spPr>
          <a:xfrm>
            <a:off x="1902157" y="2016677"/>
            <a:ext cx="980410" cy="975487"/>
          </a:xfrm>
          <a:prstGeom prst="rect">
            <a:avLst/>
          </a:prstGeom>
          <a:noFill/>
          <a:ln>
            <a:noFill/>
          </a:ln>
        </p:spPr>
      </p:pic>
      <p:pic>
        <p:nvPicPr>
          <p:cNvPr id="18" name="Shape 228"/>
          <p:cNvPicPr preferRelativeResize="0"/>
          <p:nvPr/>
        </p:nvPicPr>
        <p:blipFill>
          <a:blip r:embed="rId4">
            <a:alphaModFix/>
          </a:blip>
          <a:stretch>
            <a:fillRect/>
          </a:stretch>
        </p:blipFill>
        <p:spPr>
          <a:xfrm>
            <a:off x="1873663" y="4627334"/>
            <a:ext cx="980410" cy="980414"/>
          </a:xfrm>
          <a:prstGeom prst="rect">
            <a:avLst/>
          </a:prstGeom>
          <a:noFill/>
          <a:ln>
            <a:noFill/>
          </a:ln>
        </p:spPr>
      </p:pic>
      <p:pic>
        <p:nvPicPr>
          <p:cNvPr id="19" name="Shape 229"/>
          <p:cNvPicPr preferRelativeResize="0"/>
          <p:nvPr/>
        </p:nvPicPr>
        <p:blipFill>
          <a:blip r:embed="rId5">
            <a:alphaModFix/>
          </a:blip>
          <a:stretch>
            <a:fillRect/>
          </a:stretch>
        </p:blipFill>
        <p:spPr>
          <a:xfrm>
            <a:off x="5229277" y="2013908"/>
            <a:ext cx="980410" cy="965634"/>
          </a:xfrm>
          <a:prstGeom prst="rect">
            <a:avLst/>
          </a:prstGeom>
          <a:noFill/>
          <a:ln>
            <a:noFill/>
          </a:ln>
        </p:spPr>
      </p:pic>
      <p:pic>
        <p:nvPicPr>
          <p:cNvPr id="20" name="Shape 230"/>
          <p:cNvPicPr preferRelativeResize="0"/>
          <p:nvPr/>
        </p:nvPicPr>
        <p:blipFill>
          <a:blip r:embed="rId6">
            <a:alphaModFix/>
          </a:blip>
          <a:stretch>
            <a:fillRect/>
          </a:stretch>
        </p:blipFill>
        <p:spPr>
          <a:xfrm>
            <a:off x="5224351" y="3266009"/>
            <a:ext cx="985337" cy="970560"/>
          </a:xfrm>
          <a:prstGeom prst="rect">
            <a:avLst/>
          </a:prstGeom>
          <a:noFill/>
          <a:ln>
            <a:noFill/>
          </a:ln>
        </p:spPr>
      </p:pic>
      <p:pic>
        <p:nvPicPr>
          <p:cNvPr id="21" name="Shape 231"/>
          <p:cNvPicPr preferRelativeResize="0"/>
          <p:nvPr/>
        </p:nvPicPr>
        <p:blipFill>
          <a:blip r:embed="rId7">
            <a:alphaModFix/>
          </a:blip>
          <a:stretch>
            <a:fillRect/>
          </a:stretch>
        </p:blipFill>
        <p:spPr>
          <a:xfrm>
            <a:off x="5165377" y="4608921"/>
            <a:ext cx="980410" cy="970560"/>
          </a:xfrm>
          <a:prstGeom prst="rect">
            <a:avLst/>
          </a:prstGeom>
          <a:noFill/>
          <a:ln>
            <a:noFill/>
          </a:ln>
        </p:spPr>
      </p:pic>
      <p:pic>
        <p:nvPicPr>
          <p:cNvPr id="22" name="Shape 232"/>
          <p:cNvPicPr preferRelativeResize="0"/>
          <p:nvPr/>
        </p:nvPicPr>
        <p:blipFill>
          <a:blip r:embed="rId8">
            <a:alphaModFix/>
          </a:blip>
          <a:stretch>
            <a:fillRect/>
          </a:stretch>
        </p:blipFill>
        <p:spPr>
          <a:xfrm>
            <a:off x="7984055" y="3266009"/>
            <a:ext cx="980410" cy="965634"/>
          </a:xfrm>
          <a:prstGeom prst="rect">
            <a:avLst/>
          </a:prstGeom>
          <a:noFill/>
          <a:ln>
            <a:noFill/>
          </a:ln>
        </p:spPr>
      </p:pic>
      <p:sp>
        <p:nvSpPr>
          <p:cNvPr id="23" name="Shape 233"/>
          <p:cNvSpPr txBox="1"/>
          <p:nvPr/>
        </p:nvSpPr>
        <p:spPr>
          <a:xfrm>
            <a:off x="3065907" y="2245932"/>
            <a:ext cx="1665000" cy="591900"/>
          </a:xfrm>
          <a:prstGeom prst="rect">
            <a:avLst/>
          </a:prstGeom>
          <a:noFill/>
          <a:ln>
            <a:noFill/>
          </a:ln>
        </p:spPr>
        <p:txBody>
          <a:bodyPr spcFirstLastPara="1" wrap="square" lIns="91425" tIns="91425" rIns="91425" bIns="91425" anchor="t" anchorCtr="0">
            <a:noAutofit/>
          </a:bodyPr>
          <a:lstStyle/>
          <a:p>
            <a:pPr>
              <a:buClr>
                <a:srgbClr val="000000"/>
              </a:buClr>
              <a:defRPr/>
            </a:pPr>
            <a:r>
              <a:rPr lang="en" sz="2000" kern="0">
                <a:solidFill>
                  <a:srgbClr val="000000"/>
                </a:solidFill>
                <a:latin typeface="Ubuntu Light"/>
                <a:ea typeface="Ubuntu Light"/>
                <a:cs typeface="Ubuntu Light"/>
                <a:sym typeface="Ubuntu Light"/>
              </a:rPr>
              <a:t>Fit Feet</a:t>
            </a:r>
            <a:endParaRPr sz="2000" kern="0">
              <a:solidFill>
                <a:srgbClr val="000000"/>
              </a:solidFill>
              <a:latin typeface="Ubuntu Light"/>
              <a:ea typeface="Ubuntu Light"/>
              <a:cs typeface="Ubuntu Light"/>
              <a:sym typeface="Ubuntu Light"/>
            </a:endParaRPr>
          </a:p>
        </p:txBody>
      </p:sp>
      <p:sp>
        <p:nvSpPr>
          <p:cNvPr id="24" name="Shape 234"/>
          <p:cNvSpPr txBox="1"/>
          <p:nvPr/>
        </p:nvSpPr>
        <p:spPr>
          <a:xfrm>
            <a:off x="3065908" y="3455339"/>
            <a:ext cx="1604337" cy="591900"/>
          </a:xfrm>
          <a:prstGeom prst="rect">
            <a:avLst/>
          </a:prstGeom>
          <a:noFill/>
          <a:ln>
            <a:noFill/>
          </a:ln>
        </p:spPr>
        <p:txBody>
          <a:bodyPr spcFirstLastPara="1" wrap="square" lIns="91425" tIns="91425" rIns="91425" bIns="91425" anchor="t" anchorCtr="0">
            <a:noAutofit/>
          </a:bodyPr>
          <a:lstStyle/>
          <a:p>
            <a:pPr>
              <a:buClr>
                <a:srgbClr val="000000"/>
              </a:buClr>
              <a:defRPr/>
            </a:pPr>
            <a:r>
              <a:rPr lang="en" sz="2000" kern="0" err="1">
                <a:solidFill>
                  <a:srgbClr val="000000"/>
                </a:solidFill>
                <a:latin typeface="Ubuntu Light"/>
                <a:ea typeface="Ubuntu Light"/>
                <a:cs typeface="Ubuntu Light"/>
                <a:sym typeface="Ubuntu Light"/>
              </a:rPr>
              <a:t>FUNfitness</a:t>
            </a:r>
            <a:endParaRPr sz="2000" kern="0" err="1">
              <a:solidFill>
                <a:srgbClr val="000000"/>
              </a:solidFill>
              <a:latin typeface="Ubuntu Light"/>
              <a:ea typeface="Ubuntu Light"/>
              <a:cs typeface="Ubuntu Light"/>
              <a:sym typeface="Ubuntu Light"/>
            </a:endParaRPr>
          </a:p>
        </p:txBody>
      </p:sp>
      <p:sp>
        <p:nvSpPr>
          <p:cNvPr id="25" name="Shape 235"/>
          <p:cNvSpPr txBox="1"/>
          <p:nvPr/>
        </p:nvSpPr>
        <p:spPr>
          <a:xfrm>
            <a:off x="3065908" y="4765178"/>
            <a:ext cx="1122619" cy="591900"/>
          </a:xfrm>
          <a:prstGeom prst="rect">
            <a:avLst/>
          </a:prstGeom>
          <a:noFill/>
          <a:ln>
            <a:noFill/>
          </a:ln>
        </p:spPr>
        <p:txBody>
          <a:bodyPr spcFirstLastPara="1" wrap="square" lIns="91425" tIns="91425" rIns="91425" bIns="91425" anchor="t" anchorCtr="0">
            <a:noAutofit/>
          </a:bodyPr>
          <a:lstStyle/>
          <a:p>
            <a:pPr>
              <a:buClr>
                <a:srgbClr val="000000"/>
              </a:buClr>
              <a:defRPr/>
            </a:pPr>
            <a:r>
              <a:rPr lang="en" sz="2000" kern="0">
                <a:solidFill>
                  <a:srgbClr val="000000"/>
                </a:solidFill>
                <a:latin typeface="Ubuntu Light"/>
                <a:ea typeface="Ubuntu Light"/>
                <a:cs typeface="Ubuntu Light"/>
                <a:sym typeface="Ubuntu Light"/>
              </a:rPr>
              <a:t>Healthy </a:t>
            </a:r>
            <a:endParaRPr sz="2000" kern="0">
              <a:solidFill>
                <a:srgbClr val="000000"/>
              </a:solidFill>
              <a:latin typeface="Ubuntu Light"/>
              <a:ea typeface="Ubuntu Light"/>
              <a:cs typeface="Ubuntu Light"/>
              <a:sym typeface="Ubuntu Light"/>
            </a:endParaRPr>
          </a:p>
          <a:p>
            <a:pPr>
              <a:buClr>
                <a:srgbClr val="000000"/>
              </a:buClr>
              <a:defRPr/>
            </a:pPr>
            <a:r>
              <a:rPr lang="en" sz="2000" kern="0">
                <a:solidFill>
                  <a:srgbClr val="000000"/>
                </a:solidFill>
                <a:latin typeface="Ubuntu Light"/>
                <a:ea typeface="Ubuntu Light"/>
                <a:cs typeface="Ubuntu Light"/>
                <a:sym typeface="Ubuntu Light"/>
              </a:rPr>
              <a:t>Hearing</a:t>
            </a:r>
            <a:endParaRPr sz="2000" kern="0">
              <a:solidFill>
                <a:srgbClr val="000000"/>
              </a:solidFill>
              <a:latin typeface="Ubuntu Light"/>
              <a:ea typeface="Ubuntu Light"/>
              <a:cs typeface="Ubuntu Light"/>
              <a:sym typeface="Ubuntu Light"/>
            </a:endParaRPr>
          </a:p>
        </p:txBody>
      </p:sp>
      <p:sp>
        <p:nvSpPr>
          <p:cNvPr id="26" name="Shape 236"/>
          <p:cNvSpPr txBox="1"/>
          <p:nvPr/>
        </p:nvSpPr>
        <p:spPr>
          <a:xfrm>
            <a:off x="6371859" y="2083688"/>
            <a:ext cx="1465001" cy="591900"/>
          </a:xfrm>
          <a:prstGeom prst="rect">
            <a:avLst/>
          </a:prstGeom>
          <a:noFill/>
          <a:ln>
            <a:noFill/>
          </a:ln>
        </p:spPr>
        <p:txBody>
          <a:bodyPr spcFirstLastPara="1" wrap="square" lIns="91425" tIns="91425" rIns="91425" bIns="91425" anchor="t" anchorCtr="0">
            <a:noAutofit/>
          </a:bodyPr>
          <a:lstStyle/>
          <a:p>
            <a:pPr>
              <a:buClr>
                <a:srgbClr val="000000"/>
              </a:buClr>
              <a:defRPr/>
            </a:pPr>
            <a:r>
              <a:rPr lang="en" sz="2000" kern="0">
                <a:solidFill>
                  <a:srgbClr val="000000"/>
                </a:solidFill>
                <a:latin typeface="Ubuntu Light"/>
                <a:ea typeface="Ubuntu Light"/>
                <a:cs typeface="Ubuntu Light"/>
                <a:sym typeface="Ubuntu Light"/>
              </a:rPr>
              <a:t>Health Promotion</a:t>
            </a:r>
            <a:endParaRPr sz="2000" kern="0">
              <a:solidFill>
                <a:srgbClr val="000000"/>
              </a:solidFill>
              <a:latin typeface="Ubuntu Light"/>
              <a:ea typeface="Ubuntu Light"/>
              <a:cs typeface="Ubuntu Light"/>
              <a:sym typeface="Ubuntu Light"/>
            </a:endParaRPr>
          </a:p>
        </p:txBody>
      </p:sp>
      <p:sp>
        <p:nvSpPr>
          <p:cNvPr id="27" name="Shape 237"/>
          <p:cNvSpPr txBox="1"/>
          <p:nvPr/>
        </p:nvSpPr>
        <p:spPr>
          <a:xfrm>
            <a:off x="6371858" y="3398929"/>
            <a:ext cx="1665000" cy="832714"/>
          </a:xfrm>
          <a:prstGeom prst="rect">
            <a:avLst/>
          </a:prstGeom>
          <a:noFill/>
          <a:ln>
            <a:noFill/>
          </a:ln>
        </p:spPr>
        <p:txBody>
          <a:bodyPr spcFirstLastPara="1" wrap="square" lIns="91425" tIns="91425" rIns="91425" bIns="91425" anchor="t" anchorCtr="0">
            <a:noAutofit/>
          </a:bodyPr>
          <a:lstStyle/>
          <a:p>
            <a:pPr>
              <a:buClr>
                <a:srgbClr val="000000"/>
              </a:buClr>
              <a:defRPr/>
            </a:pPr>
            <a:r>
              <a:rPr lang="en" sz="2000" kern="0" dirty="0">
                <a:solidFill>
                  <a:srgbClr val="000000"/>
                </a:solidFill>
                <a:latin typeface="Ubuntu Light"/>
                <a:ea typeface="Ubuntu Light"/>
                <a:cs typeface="Ubuntu Light"/>
                <a:sym typeface="Ubuntu Light"/>
              </a:rPr>
              <a:t>MedFest </a:t>
            </a:r>
            <a:endParaRPr sz="2000" kern="0" dirty="0">
              <a:solidFill>
                <a:srgbClr val="000000"/>
              </a:solidFill>
              <a:latin typeface="Ubuntu Light"/>
              <a:ea typeface="Ubuntu Light"/>
              <a:cs typeface="Ubuntu Light"/>
              <a:sym typeface="Ubuntu Light"/>
            </a:endParaRPr>
          </a:p>
        </p:txBody>
      </p:sp>
      <p:sp>
        <p:nvSpPr>
          <p:cNvPr id="28" name="Shape 238"/>
          <p:cNvSpPr txBox="1"/>
          <p:nvPr/>
        </p:nvSpPr>
        <p:spPr>
          <a:xfrm>
            <a:off x="6371859" y="4821591"/>
            <a:ext cx="2085233" cy="591900"/>
          </a:xfrm>
          <a:prstGeom prst="rect">
            <a:avLst/>
          </a:prstGeom>
          <a:noFill/>
          <a:ln>
            <a:noFill/>
          </a:ln>
        </p:spPr>
        <p:txBody>
          <a:bodyPr spcFirstLastPara="1" wrap="square" lIns="91425" tIns="91425" rIns="91425" bIns="91425" anchor="t" anchorCtr="0">
            <a:noAutofit/>
          </a:bodyPr>
          <a:lstStyle/>
          <a:p>
            <a:pPr>
              <a:buClr>
                <a:srgbClr val="000000"/>
              </a:buClr>
              <a:defRPr/>
            </a:pPr>
            <a:r>
              <a:rPr lang="en" sz="2000" kern="0">
                <a:solidFill>
                  <a:srgbClr val="000000"/>
                </a:solidFill>
                <a:latin typeface="Ubuntu Light"/>
                <a:ea typeface="Ubuntu Light"/>
                <a:cs typeface="Ubuntu Light"/>
                <a:sym typeface="Ubuntu Light"/>
              </a:rPr>
              <a:t>Opening Eyes</a:t>
            </a:r>
            <a:endParaRPr sz="2000" kern="0">
              <a:solidFill>
                <a:srgbClr val="000000"/>
              </a:solidFill>
              <a:latin typeface="Ubuntu Light"/>
              <a:ea typeface="Ubuntu Light"/>
              <a:cs typeface="Ubuntu Light"/>
              <a:sym typeface="Ubuntu Light"/>
            </a:endParaRPr>
          </a:p>
        </p:txBody>
      </p:sp>
      <p:sp>
        <p:nvSpPr>
          <p:cNvPr id="29" name="Shape 239"/>
          <p:cNvSpPr txBox="1"/>
          <p:nvPr/>
        </p:nvSpPr>
        <p:spPr>
          <a:xfrm>
            <a:off x="9034134" y="3395243"/>
            <a:ext cx="1030711" cy="591900"/>
          </a:xfrm>
          <a:prstGeom prst="rect">
            <a:avLst/>
          </a:prstGeom>
          <a:noFill/>
          <a:ln>
            <a:noFill/>
          </a:ln>
        </p:spPr>
        <p:txBody>
          <a:bodyPr spcFirstLastPara="1" wrap="square" lIns="91425" tIns="91425" rIns="91425" bIns="91425" anchor="t" anchorCtr="0">
            <a:noAutofit/>
          </a:bodyPr>
          <a:lstStyle/>
          <a:p>
            <a:pPr>
              <a:buClr>
                <a:srgbClr val="000000"/>
              </a:buClr>
              <a:defRPr/>
            </a:pPr>
            <a:r>
              <a:rPr lang="en" sz="2000" kern="0">
                <a:solidFill>
                  <a:srgbClr val="000000"/>
                </a:solidFill>
                <a:latin typeface="Ubuntu Light"/>
                <a:ea typeface="Ubuntu Light"/>
                <a:cs typeface="Ubuntu Light"/>
                <a:sym typeface="Ubuntu Light"/>
              </a:rPr>
              <a:t>Special Smiles</a:t>
            </a:r>
            <a:endParaRPr sz="2000" kern="0">
              <a:solidFill>
                <a:srgbClr val="000000"/>
              </a:solidFill>
              <a:latin typeface="Ubuntu Light"/>
              <a:ea typeface="Ubuntu Light"/>
              <a:cs typeface="Ubuntu Light"/>
              <a:sym typeface="Ubuntu Light"/>
            </a:endParaRPr>
          </a:p>
        </p:txBody>
      </p:sp>
    </p:spTree>
    <p:extLst>
      <p:ext uri="{BB962C8B-B14F-4D97-AF65-F5344CB8AC3E}">
        <p14:creationId xmlns:p14="http://schemas.microsoft.com/office/powerpoint/2010/main" val="1014885066"/>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3D7A-33EE-4C97-943C-EF12D3735304}"/>
              </a:ext>
            </a:extLst>
          </p:cNvPr>
          <p:cNvSpPr>
            <a:spLocks noGrp="1"/>
          </p:cNvSpPr>
          <p:nvPr>
            <p:ph type="title"/>
          </p:nvPr>
        </p:nvSpPr>
        <p:spPr>
          <a:xfrm>
            <a:off x="555511" y="629266"/>
            <a:ext cx="4390238" cy="1676603"/>
          </a:xfrm>
        </p:spPr>
        <p:txBody>
          <a:bodyPr>
            <a:normAutofit/>
          </a:bodyPr>
          <a:lstStyle/>
          <a:p>
            <a:r>
              <a:rPr lang="en-US" sz="3600">
                <a:latin typeface="Ubuntu" panose="020B0504030602030204" pitchFamily="34" charset="0"/>
                <a:cs typeface="Calibri Light"/>
              </a:rPr>
              <a:t>What does a Healthy Athletes event look like?</a:t>
            </a:r>
          </a:p>
        </p:txBody>
      </p:sp>
      <p:sp>
        <p:nvSpPr>
          <p:cNvPr id="3" name="Content Placeholder 2">
            <a:extLst>
              <a:ext uri="{FF2B5EF4-FFF2-40B4-BE49-F238E27FC236}">
                <a16:creationId xmlns:a16="http://schemas.microsoft.com/office/drawing/2014/main" id="{91AB336A-77E4-4A94-86B2-FE0DB058D8A8}"/>
              </a:ext>
            </a:extLst>
          </p:cNvPr>
          <p:cNvSpPr>
            <a:spLocks noGrp="1"/>
          </p:cNvSpPr>
          <p:nvPr>
            <p:ph idx="1"/>
          </p:nvPr>
        </p:nvSpPr>
        <p:spPr>
          <a:xfrm>
            <a:off x="555513" y="2561303"/>
            <a:ext cx="3697510" cy="3785419"/>
          </a:xfrm>
        </p:spPr>
        <p:txBody>
          <a:bodyPr vert="horz" lIns="91440" tIns="45720" rIns="91440" bIns="45720" rtlCol="0" anchor="t">
            <a:normAutofit fontScale="92500" lnSpcReduction="20000"/>
          </a:bodyPr>
          <a:lstStyle/>
          <a:p>
            <a:pPr>
              <a:buClr>
                <a:srgbClr val="3C3F5E"/>
              </a:buClr>
            </a:pPr>
            <a:r>
              <a:rPr lang="en-US" sz="2400" dirty="0">
                <a:cs typeface="Calibri"/>
              </a:rPr>
              <a:t>Health Screening</a:t>
            </a:r>
          </a:p>
          <a:p>
            <a:pPr>
              <a:buClr>
                <a:srgbClr val="3C3F5E"/>
              </a:buClr>
            </a:pPr>
            <a:r>
              <a:rPr lang="en-US" sz="2400" dirty="0">
                <a:cs typeface="Calibri"/>
              </a:rPr>
              <a:t>Health Education</a:t>
            </a:r>
          </a:p>
          <a:p>
            <a:pPr>
              <a:buClr>
                <a:srgbClr val="3C3F5E"/>
              </a:buClr>
            </a:pPr>
            <a:r>
              <a:rPr lang="en-US" sz="2400" dirty="0">
                <a:cs typeface="Calibri"/>
              </a:rPr>
              <a:t>Data Collection</a:t>
            </a:r>
          </a:p>
          <a:p>
            <a:pPr>
              <a:buClr>
                <a:srgbClr val="3C3F5E"/>
              </a:buClr>
            </a:pPr>
            <a:r>
              <a:rPr lang="en-US" sz="2400" dirty="0">
                <a:cs typeface="Calibri"/>
              </a:rPr>
              <a:t>Giveaways</a:t>
            </a:r>
          </a:p>
          <a:p>
            <a:pPr>
              <a:buClr>
                <a:srgbClr val="3C3F5E"/>
              </a:buClr>
            </a:pPr>
            <a:r>
              <a:rPr lang="en-US" sz="2400" dirty="0">
                <a:cs typeface="Calibri"/>
              </a:rPr>
              <a:t>Report Card &amp; Follow-Up </a:t>
            </a:r>
            <a:r>
              <a:rPr lang="en-US" sz="2400" dirty="0" smtClean="0">
                <a:cs typeface="Calibri"/>
              </a:rPr>
              <a:t>Care</a:t>
            </a:r>
          </a:p>
          <a:p>
            <a:pPr>
              <a:buClr>
                <a:srgbClr val="3C3F5E"/>
              </a:buClr>
            </a:pPr>
            <a:endParaRPr lang="en-US" sz="2400" dirty="0">
              <a:cs typeface="Calibri"/>
            </a:endParaRPr>
          </a:p>
          <a:p>
            <a:pPr marL="0" indent="0">
              <a:buClr>
                <a:srgbClr val="3C3F5E"/>
              </a:buClr>
              <a:buNone/>
            </a:pPr>
            <a:r>
              <a:rPr lang="en-US" dirty="0">
                <a:hlinkClick r:id="rId3"/>
              </a:rPr>
              <a:t>What to expect at a Special Olympics Minnesota Healthy Athletes screening</a:t>
            </a:r>
            <a:endParaRPr lang="en-US" dirty="0">
              <a:cs typeface="Calibri" panose="020F0502020204030204"/>
            </a:endParaRPr>
          </a:p>
        </p:txBody>
      </p:sp>
      <p:pic>
        <p:nvPicPr>
          <p:cNvPr id="8" name="Picture 8" descr="A picture containing person, man, indoor, wall&#10;&#10;Description generated with high confidence">
            <a:extLst>
              <a:ext uri="{FF2B5EF4-FFF2-40B4-BE49-F238E27FC236}">
                <a16:creationId xmlns:a16="http://schemas.microsoft.com/office/drawing/2014/main" id="{15D9FBF8-03B2-4CC9-9B28-EF058A122D71}"/>
              </a:ext>
            </a:extLst>
          </p:cNvPr>
          <p:cNvPicPr>
            <a:picLocks noChangeAspect="1"/>
          </p:cNvPicPr>
          <p:nvPr/>
        </p:nvPicPr>
        <p:blipFill rotWithShape="1">
          <a:blip r:embed="rId4"/>
          <a:srcRect l="21910" r="-7" b="-7"/>
          <a:stretch/>
        </p:blipFill>
        <p:spPr>
          <a:xfrm rot="5400000">
            <a:off x="5375204" y="867202"/>
            <a:ext cx="1996780" cy="1917732"/>
          </a:xfrm>
          <a:prstGeom prst="rect">
            <a:avLst/>
          </a:prstGeom>
        </p:spPr>
      </p:pic>
      <p:pic>
        <p:nvPicPr>
          <p:cNvPr id="7" name="Picture 8" descr="A group of people standing in a room&#10;&#10;Description generated with very high confidence">
            <a:extLst>
              <a:ext uri="{FF2B5EF4-FFF2-40B4-BE49-F238E27FC236}">
                <a16:creationId xmlns:a16="http://schemas.microsoft.com/office/drawing/2014/main" id="{C4C2F8B8-7C26-4B0E-8222-4B9D717D5770}"/>
              </a:ext>
            </a:extLst>
          </p:cNvPr>
          <p:cNvPicPr>
            <a:picLocks noChangeAspect="1"/>
          </p:cNvPicPr>
          <p:nvPr/>
        </p:nvPicPr>
        <p:blipFill rotWithShape="1">
          <a:blip r:embed="rId5"/>
          <a:srcRect l="23148" t="467" r="14352" b="-589"/>
          <a:stretch/>
        </p:blipFill>
        <p:spPr>
          <a:xfrm>
            <a:off x="7616230" y="826748"/>
            <a:ext cx="1662254" cy="1997122"/>
          </a:xfrm>
          <a:prstGeom prst="rect">
            <a:avLst/>
          </a:prstGeom>
        </p:spPr>
      </p:pic>
      <p:pic>
        <p:nvPicPr>
          <p:cNvPr id="6" name="Picture 6" descr="A group of people in a room&#10;&#10;Description generated with very high confidence">
            <a:extLst>
              <a:ext uri="{FF2B5EF4-FFF2-40B4-BE49-F238E27FC236}">
                <a16:creationId xmlns:a16="http://schemas.microsoft.com/office/drawing/2014/main" id="{CC4B89AC-DCC2-41C4-9FE6-BEBCE72E4F35}"/>
              </a:ext>
            </a:extLst>
          </p:cNvPr>
          <p:cNvPicPr>
            <a:picLocks noChangeAspect="1"/>
          </p:cNvPicPr>
          <p:nvPr/>
        </p:nvPicPr>
        <p:blipFill rotWithShape="1">
          <a:blip r:embed="rId6"/>
          <a:srcRect t="19671" r="-7" b="2233"/>
          <a:stretch/>
        </p:blipFill>
        <p:spPr>
          <a:xfrm>
            <a:off x="9571927" y="827679"/>
            <a:ext cx="1917733" cy="1996780"/>
          </a:xfrm>
          <a:prstGeom prst="rect">
            <a:avLst/>
          </a:prstGeom>
        </p:spPr>
      </p:pic>
      <p:pic>
        <p:nvPicPr>
          <p:cNvPr id="4" name="Picture 4" descr="A group of people in a field&#10;&#10;Description generated with very high confidence">
            <a:extLst>
              <a:ext uri="{FF2B5EF4-FFF2-40B4-BE49-F238E27FC236}">
                <a16:creationId xmlns:a16="http://schemas.microsoft.com/office/drawing/2014/main" id="{A9D87A36-D12C-4D4A-97D2-917CB57F612E}"/>
              </a:ext>
            </a:extLst>
          </p:cNvPr>
          <p:cNvPicPr>
            <a:picLocks noChangeAspect="1"/>
          </p:cNvPicPr>
          <p:nvPr/>
        </p:nvPicPr>
        <p:blipFill rotWithShape="1">
          <a:blip r:embed="rId7"/>
          <a:srcRect t="17826" r="-2" b="18038"/>
          <a:stretch/>
        </p:blipFill>
        <p:spPr>
          <a:xfrm>
            <a:off x="5414729" y="2989903"/>
            <a:ext cx="6074932" cy="2922096"/>
          </a:xfrm>
          <a:prstGeom prst="rect">
            <a:avLst/>
          </a:prstGeom>
        </p:spPr>
      </p:pic>
    </p:spTree>
    <p:extLst>
      <p:ext uri="{BB962C8B-B14F-4D97-AF65-F5344CB8AC3E}">
        <p14:creationId xmlns:p14="http://schemas.microsoft.com/office/powerpoint/2010/main" val="6039121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06696C9F-BAE2-42B5-9810-516F1414D5E3}" type="slidenum">
              <a:rPr lang="en-US" smtClean="0">
                <a:solidFill>
                  <a:srgbClr val="000000"/>
                </a:solidFill>
              </a:rPr>
              <a:pPr>
                <a:defRPr/>
              </a:pPr>
              <a:t>7</a:t>
            </a:fld>
            <a:endParaRPr lang="en-US">
              <a:solidFill>
                <a:srgbClr val="00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82146" cy="357922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5511" y="3748961"/>
            <a:ext cx="3544551" cy="267353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3337" y="0"/>
            <a:ext cx="2908663" cy="351117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4183" y="3204754"/>
            <a:ext cx="4380410" cy="365324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8859" y="4"/>
            <a:ext cx="3153940" cy="331344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334304" y="376567"/>
            <a:ext cx="3313449" cy="256032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1189" y="3313451"/>
            <a:ext cx="2932960" cy="3544549"/>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2211896" y="3775090"/>
            <a:ext cx="3544549" cy="2621280"/>
          </a:xfrm>
          <a:prstGeom prst="rect">
            <a:avLst/>
          </a:prstGeom>
        </p:spPr>
      </p:pic>
    </p:spTree>
    <p:extLst>
      <p:ext uri="{BB962C8B-B14F-4D97-AF65-F5344CB8AC3E}">
        <p14:creationId xmlns:p14="http://schemas.microsoft.com/office/powerpoint/2010/main" val="2527186177"/>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Athlete Leadership Day</a:t>
            </a:r>
            <a:endParaRPr lang="en-US" dirty="0"/>
          </a:p>
        </p:txBody>
      </p:sp>
      <p:sp>
        <p:nvSpPr>
          <p:cNvPr id="3" name="Slide Number Placeholder 2"/>
          <p:cNvSpPr>
            <a:spLocks noGrp="1"/>
          </p:cNvSpPr>
          <p:nvPr>
            <p:ph type="sldNum" sz="quarter" idx="10"/>
          </p:nvPr>
        </p:nvSpPr>
        <p:spPr/>
        <p:txBody>
          <a:bodyPr/>
          <a:lstStyle/>
          <a:p>
            <a:pPr>
              <a:defRPr/>
            </a:pPr>
            <a:fld id="{06696C9F-BAE2-42B5-9810-516F1414D5E3}" type="slidenum">
              <a:rPr lang="en-US" smtClean="0">
                <a:solidFill>
                  <a:srgbClr val="000000"/>
                </a:solidFill>
              </a:rPr>
              <a:pPr>
                <a:defRPr/>
              </a:pPr>
              <a:t>8</a:t>
            </a:fld>
            <a:endParaRPr lang="en-US">
              <a:solidFill>
                <a:srgbClr val="000000"/>
              </a:solidFill>
            </a:endParaRPr>
          </a:p>
        </p:txBody>
      </p:sp>
      <p:sp>
        <p:nvSpPr>
          <p:cNvPr id="4" name="Rectangle 3"/>
          <p:cNvSpPr/>
          <p:nvPr/>
        </p:nvSpPr>
        <p:spPr>
          <a:xfrm>
            <a:off x="872133" y="2291418"/>
            <a:ext cx="10021252" cy="3970318"/>
          </a:xfrm>
          <a:prstGeom prst="rect">
            <a:avLst/>
          </a:prstGeom>
        </p:spPr>
        <p:txBody>
          <a:bodyPr wrap="square">
            <a:spAutoFit/>
          </a:bodyPr>
          <a:lstStyle/>
          <a:p>
            <a:r>
              <a:rPr lang="en-US" dirty="0"/>
              <a:t>The Healthy Athletes Leadership Day is an exciting opportunity designed specifically for athletes to enhance their physical health, develop leadership skills, and improve overall performance. The day combines health activities, performance-focused activities, and leadership development sessions—all tailored to help athlete’s reach full potential both on and off the field</a:t>
            </a:r>
            <a:r>
              <a:rPr lang="en-US" dirty="0" smtClean="0"/>
              <a:t>!</a:t>
            </a:r>
          </a:p>
          <a:p>
            <a:endParaRPr lang="en-US" dirty="0"/>
          </a:p>
          <a:p>
            <a:pPr marL="285750" indent="-285750">
              <a:buFont typeface="Arial" panose="020B0604020202020204" pitchFamily="34" charset="0"/>
              <a:buChar char="•"/>
            </a:pPr>
            <a:r>
              <a:rPr lang="en-US" dirty="0" smtClean="0"/>
              <a:t>Health Education</a:t>
            </a:r>
          </a:p>
          <a:p>
            <a:pPr marL="742950" lvl="1" indent="-285750">
              <a:buFont typeface="Arial" panose="020B0604020202020204" pitchFamily="34" charset="0"/>
              <a:buChar char="•"/>
            </a:pPr>
            <a:r>
              <a:rPr lang="en-US" dirty="0"/>
              <a:t>Comprehensive health education by trained healthcare students</a:t>
            </a:r>
            <a:r>
              <a:rPr lang="en-US" dirty="0" smtClean="0"/>
              <a:t>.</a:t>
            </a:r>
          </a:p>
          <a:p>
            <a:pPr marL="285750" indent="-285750">
              <a:buFont typeface="Arial" panose="020B0604020202020204" pitchFamily="34" charset="0"/>
              <a:buChar char="•"/>
            </a:pPr>
            <a:r>
              <a:rPr lang="en-US" dirty="0" smtClean="0"/>
              <a:t>Performance Stations</a:t>
            </a:r>
          </a:p>
          <a:p>
            <a:pPr marL="742950" lvl="1" indent="-285750">
              <a:buFont typeface="Arial" panose="020B0604020202020204" pitchFamily="34" charset="0"/>
              <a:buChar char="•"/>
            </a:pPr>
            <a:r>
              <a:rPr lang="en-US" dirty="0"/>
              <a:t>Interactive stations focused on enhancing your athletic abilities</a:t>
            </a:r>
            <a:endParaRPr lang="en-US" dirty="0" smtClean="0"/>
          </a:p>
          <a:p>
            <a:pPr marL="285750" indent="-285750">
              <a:buFont typeface="Arial" panose="020B0604020202020204" pitchFamily="34" charset="0"/>
              <a:buChar char="•"/>
            </a:pPr>
            <a:r>
              <a:rPr lang="en-US" dirty="0" smtClean="0"/>
              <a:t>Leadership Classes</a:t>
            </a:r>
          </a:p>
          <a:p>
            <a:pPr marL="742950" lvl="1" indent="-285750">
              <a:buFont typeface="Arial" panose="020B0604020202020204" pitchFamily="34" charset="0"/>
              <a:buChar char="•"/>
            </a:pPr>
            <a:r>
              <a:rPr lang="en-US" dirty="0"/>
              <a:t>Workshops to build your confidence and leadership skills.</a:t>
            </a:r>
            <a:endParaRPr lang="en-US" sz="2000" dirty="0"/>
          </a:p>
          <a:p>
            <a:pPr marL="742950" lvl="1" indent="-285750">
              <a:buFont typeface="Arial" panose="020B0604020202020204" pitchFamily="34" charset="0"/>
              <a:buChar char="•"/>
            </a:pPr>
            <a:r>
              <a:rPr lang="en-US" dirty="0"/>
              <a:t>Topics include public speaking, goal setting, teamwork, and advocacy.</a:t>
            </a:r>
            <a:endParaRPr lang="en-US" sz="2000" dirty="0"/>
          </a:p>
          <a:p>
            <a:pPr marL="742950" lvl="1" indent="-285750">
              <a:buFont typeface="Arial" panose="020B0604020202020204" pitchFamily="34" charset="0"/>
              <a:buChar char="•"/>
            </a:pPr>
            <a:endParaRPr lang="en-US" dirty="0" smtClean="0"/>
          </a:p>
        </p:txBody>
      </p:sp>
    </p:spTree>
    <p:extLst>
      <p:ext uri="{BB962C8B-B14F-4D97-AF65-F5344CB8AC3E}">
        <p14:creationId xmlns:p14="http://schemas.microsoft.com/office/powerpoint/2010/main" val="794305412"/>
      </p:ext>
    </p:extLst>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06696C9F-BAE2-42B5-9810-516F1414D5E3}" type="slidenum">
              <a:rPr lang="en-US" smtClean="0">
                <a:solidFill>
                  <a:srgbClr val="000000"/>
                </a:solidFill>
              </a:rPr>
              <a:pPr>
                <a:defRPr/>
              </a:pPr>
              <a:t>9</a:t>
            </a:fld>
            <a:endParaRPr lang="en-US">
              <a:solidFill>
                <a:srgbClr val="000000"/>
              </a:solidFill>
            </a:endParaRPr>
          </a:p>
        </p:txBody>
      </p:sp>
      <p:sp>
        <p:nvSpPr>
          <p:cNvPr id="4" name="Rectangle 3"/>
          <p:cNvSpPr/>
          <p:nvPr/>
        </p:nvSpPr>
        <p:spPr>
          <a:xfrm>
            <a:off x="726282" y="2031297"/>
            <a:ext cx="7594758" cy="3724096"/>
          </a:xfrm>
          <a:prstGeom prst="rect">
            <a:avLst/>
          </a:prstGeom>
        </p:spPr>
        <p:txBody>
          <a:bodyPr wrap="square">
            <a:spAutoFit/>
          </a:bodyPr>
          <a:lstStyle/>
          <a:p>
            <a:r>
              <a:rPr lang="en-US" b="1" dirty="0">
                <a:latin typeface="Ubuntu" panose="020B0504030602030204" pitchFamily="34" charset="0"/>
                <a:ea typeface="Times New Roman" panose="02020603050405020304" pitchFamily="18" charset="0"/>
              </a:rPr>
              <a:t>Discover the </a:t>
            </a:r>
            <a:r>
              <a:rPr lang="en-US" b="1" dirty="0" err="1">
                <a:latin typeface="Ubuntu" panose="020B0504030602030204" pitchFamily="34" charset="0"/>
                <a:ea typeface="Times New Roman" panose="02020603050405020304" pitchFamily="18" charset="0"/>
              </a:rPr>
              <a:t>SOFitNow</a:t>
            </a:r>
            <a:r>
              <a:rPr lang="en-US" b="1" dirty="0">
                <a:latin typeface="Ubuntu" panose="020B0504030602030204" pitchFamily="34" charset="0"/>
                <a:ea typeface="Times New Roman" panose="02020603050405020304" pitchFamily="18" charset="0"/>
              </a:rPr>
              <a:t> Fitness App</a:t>
            </a:r>
            <a:endParaRPr lang="en-US" sz="2000" dirty="0">
              <a:latin typeface="Times New Roman" panose="02020603050405020304" pitchFamily="18" charset="0"/>
              <a:ea typeface="Times New Roman" panose="02020603050405020304" pitchFamily="18" charset="0"/>
            </a:endParaRPr>
          </a:p>
          <a:p>
            <a:r>
              <a:rPr lang="en-US" dirty="0">
                <a:latin typeface="Ubuntu" panose="020B0504030602030204" pitchFamily="34" charset="0"/>
                <a:ea typeface="Times New Roman" panose="02020603050405020304" pitchFamily="18" charset="0"/>
              </a:rPr>
              <a:t>The </a:t>
            </a:r>
            <a:r>
              <a:rPr lang="en-US" i="1" dirty="0">
                <a:latin typeface="Ubuntu" panose="020B0504030602030204" pitchFamily="34" charset="0"/>
                <a:ea typeface="Times New Roman" panose="02020603050405020304" pitchFamily="18" charset="0"/>
              </a:rPr>
              <a:t>Special Olympics- Fitness App </a:t>
            </a:r>
            <a:r>
              <a:rPr lang="en-US" dirty="0">
                <a:latin typeface="Ubuntu" panose="020B0504030602030204" pitchFamily="34" charset="0"/>
                <a:ea typeface="Times New Roman" panose="02020603050405020304" pitchFamily="18" charset="0"/>
              </a:rPr>
              <a:t>is a free, inclusive fitness tool designed to help students with intellectual and developmental disabilities (IDD) stay active, build healthy habits, and feel empowered in their wellness journey. The app is simple, engaging, and flexible—perfect for use in classrooms, gyms, or at home</a:t>
            </a:r>
            <a:r>
              <a:rPr lang="en-US" dirty="0" smtClean="0">
                <a:latin typeface="Ubuntu" panose="020B0504030602030204" pitchFamily="34" charset="0"/>
                <a:ea typeface="Times New Roman" panose="02020603050405020304" pitchFamily="18" charset="0"/>
              </a:rPr>
              <a:t>.</a:t>
            </a:r>
          </a:p>
          <a:p>
            <a:endParaRPr lang="en-US" sz="2000" dirty="0">
              <a:latin typeface="Times New Roman" panose="02020603050405020304" pitchFamily="18" charset="0"/>
              <a:ea typeface="Times New Roman" panose="02020603050405020304" pitchFamily="18" charset="0"/>
            </a:endParaRPr>
          </a:p>
          <a:p>
            <a:r>
              <a:rPr lang="en-US" b="1" dirty="0">
                <a:latin typeface="Ubuntu" panose="020B0504030602030204" pitchFamily="34" charset="0"/>
                <a:ea typeface="Times New Roman" panose="02020603050405020304" pitchFamily="18" charset="0"/>
              </a:rPr>
              <a:t>What the app offers:</a:t>
            </a:r>
            <a:endParaRPr lang="en-US" sz="2000" dirty="0">
              <a:latin typeface="Times New Roman" panose="02020603050405020304" pitchFamily="18" charset="0"/>
              <a:ea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US" dirty="0">
                <a:latin typeface="Ubuntu" panose="020B0504030602030204" pitchFamily="34" charset="0"/>
                <a:ea typeface="Times New Roman" panose="02020603050405020304" pitchFamily="18" charset="0"/>
              </a:rPr>
              <a:t>Easy-to-follow activities for all ability levels</a:t>
            </a:r>
            <a:endParaRPr lang="en-US" sz="2000" dirty="0">
              <a:latin typeface="Times New Roman" panose="02020603050405020304" pitchFamily="18" charset="0"/>
              <a:ea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US" dirty="0">
                <a:latin typeface="Ubuntu" panose="020B0504030602030204" pitchFamily="34" charset="0"/>
                <a:ea typeface="Times New Roman" panose="02020603050405020304" pitchFamily="18" charset="0"/>
              </a:rPr>
              <a:t>Videos and guides that encourage movement, social connection, and healthy choices</a:t>
            </a:r>
            <a:endParaRPr lang="en-US" sz="2000" dirty="0">
              <a:latin typeface="Times New Roman" panose="02020603050405020304" pitchFamily="18" charset="0"/>
              <a:ea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US" dirty="0">
                <a:latin typeface="Ubuntu" panose="020B0504030602030204" pitchFamily="34" charset="0"/>
                <a:ea typeface="Times New Roman" panose="02020603050405020304" pitchFamily="18" charset="0"/>
              </a:rPr>
              <a:t>Options for tracking progress and celebrating achievements</a:t>
            </a:r>
            <a:endParaRPr lang="en-US" sz="2000" dirty="0">
              <a:latin typeface="Times New Roman" panose="02020603050405020304" pitchFamily="18" charset="0"/>
              <a:ea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US" dirty="0">
                <a:latin typeface="Ubuntu" panose="020B0504030602030204" pitchFamily="34" charset="0"/>
                <a:ea typeface="Times New Roman" panose="02020603050405020304" pitchFamily="18" charset="0"/>
              </a:rPr>
              <a:t>Fun challenges to keep students motivated</a:t>
            </a:r>
            <a:endParaRPr lang="en-US" sz="20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680613" y="2512921"/>
            <a:ext cx="2414107" cy="3127045"/>
          </a:xfrm>
          <a:prstGeom prst="rect">
            <a:avLst/>
          </a:prstGeom>
        </p:spPr>
      </p:pic>
    </p:spTree>
    <p:extLst>
      <p:ext uri="{BB962C8B-B14F-4D97-AF65-F5344CB8AC3E}">
        <p14:creationId xmlns:p14="http://schemas.microsoft.com/office/powerpoint/2010/main" val="2288848259"/>
      </p:ext>
    </p:extLst>
  </p:cSld>
  <p:clrMapOvr>
    <a:masterClrMapping/>
  </p:clrMapOvr>
  <p:transition spd="slow">
    <p:pull/>
  </p:transition>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6_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8_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2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282FB8951F5449AD590BDE116FA73F" ma:contentTypeVersion="19" ma:contentTypeDescription="Create a new document." ma:contentTypeScope="" ma:versionID="4685e8dced29d9baf5d923a67031b317">
  <xsd:schema xmlns:xsd="http://www.w3.org/2001/XMLSchema" xmlns:xs="http://www.w3.org/2001/XMLSchema" xmlns:p="http://schemas.microsoft.com/office/2006/metadata/properties" xmlns:ns2="e49f949b-b63e-4e49-ac23-afb77696030f" xmlns:ns3="786a27b5-b18e-491b-b32d-e30eb4f746f5" targetNamespace="http://schemas.microsoft.com/office/2006/metadata/properties" ma:root="true" ma:fieldsID="3102c48e5614155e86bd1d3ca6fef763" ns2:_="" ns3:_="">
    <xsd:import namespace="e49f949b-b63e-4e49-ac23-afb77696030f"/>
    <xsd:import namespace="786a27b5-b18e-491b-b32d-e30eb4f746f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9f949b-b63e-4e49-ac23-afb7769603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22110c8-66d0-47aa-8b98-d9f4140a4861"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6a27b5-b18e-491b-b32d-e30eb4f746f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c63b4e3-0f7f-454b-9e72-c14c38c606c4}" ma:internalName="TaxCatchAll" ma:showField="CatchAllData" ma:web="786a27b5-b18e-491b-b32d-e30eb4f746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86a27b5-b18e-491b-b32d-e30eb4f746f5">
      <UserInfo>
        <DisplayName/>
        <AccountId xsi:nil="true"/>
        <AccountType/>
      </UserInfo>
    </SharedWithUsers>
    <lcf76f155ced4ddcb4097134ff3c332f xmlns="e49f949b-b63e-4e49-ac23-afb77696030f">
      <Terms xmlns="http://schemas.microsoft.com/office/infopath/2007/PartnerControls"/>
    </lcf76f155ced4ddcb4097134ff3c332f>
    <TaxCatchAll xmlns="786a27b5-b18e-491b-b32d-e30eb4f746f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43299E-2A47-4246-8566-FFEB79571C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9f949b-b63e-4e49-ac23-afb77696030f"/>
    <ds:schemaRef ds:uri="786a27b5-b18e-491b-b32d-e30eb4f746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A56C11-C5EB-4C1B-8F55-58B9958C6784}">
  <ds:schemaRefs>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www.w3.org/XML/1998/namespace"/>
    <ds:schemaRef ds:uri="786a27b5-b18e-491b-b32d-e30eb4f746f5"/>
    <ds:schemaRef ds:uri="http://schemas.microsoft.com/office/infopath/2007/PartnerControls"/>
    <ds:schemaRef ds:uri="e49f949b-b63e-4e49-ac23-afb77696030f"/>
    <ds:schemaRef ds:uri="http://purl.org/dc/terms/"/>
    <ds:schemaRef ds:uri="http://purl.org/dc/elements/1.1/"/>
  </ds:schemaRefs>
</ds:datastoreItem>
</file>

<file path=customXml/itemProps3.xml><?xml version="1.0" encoding="utf-8"?>
<ds:datastoreItem xmlns:ds="http://schemas.openxmlformats.org/officeDocument/2006/customXml" ds:itemID="{DDDB72D6-0619-45F0-8274-F1D1C7AF23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27970</TotalTime>
  <Words>539</Words>
  <Application>Microsoft Office PowerPoint</Application>
  <PresentationFormat>Widescreen</PresentationFormat>
  <Paragraphs>98</Paragraphs>
  <Slides>12</Slides>
  <Notes>8</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12</vt:i4>
      </vt:variant>
    </vt:vector>
  </HeadingPairs>
  <TitlesOfParts>
    <vt:vector size="34" baseType="lpstr">
      <vt:lpstr>MS PGothic</vt:lpstr>
      <vt:lpstr>Arial</vt:lpstr>
      <vt:lpstr>Calibri</vt:lpstr>
      <vt:lpstr>Calibri Light</vt:lpstr>
      <vt:lpstr>Gill Sans</vt:lpstr>
      <vt:lpstr>Helvetica Neue</vt:lpstr>
      <vt:lpstr>Symbol</vt:lpstr>
      <vt:lpstr>Times New Roman</vt:lpstr>
      <vt:lpstr>Ubuntu</vt:lpstr>
      <vt:lpstr>Ubuntu Light</vt:lpstr>
      <vt:lpstr>Wingdings</vt:lpstr>
      <vt:lpstr>ヒラギノ角ゴ ProN W3</vt:lpstr>
      <vt:lpstr>office theme</vt:lpstr>
      <vt:lpstr>6_SO_AP_Presentation</vt:lpstr>
      <vt:lpstr>Body White copy</vt:lpstr>
      <vt:lpstr>18_SO_AP_Presentation</vt:lpstr>
      <vt:lpstr>SO_AP_Presentation</vt:lpstr>
      <vt:lpstr>1_Body White copy</vt:lpstr>
      <vt:lpstr>22_Body White copy</vt:lpstr>
      <vt:lpstr>3_Body White copy</vt:lpstr>
      <vt:lpstr>1_office theme</vt:lpstr>
      <vt:lpstr>4_Body White copy</vt:lpstr>
      <vt:lpstr>Health Portfolio   Brock Reissner – Manager, Health &amp; Research </vt:lpstr>
      <vt:lpstr>PowerPoint Presentation</vt:lpstr>
      <vt:lpstr>Statistics</vt:lpstr>
      <vt:lpstr>Healthy Athletes</vt:lpstr>
      <vt:lpstr>Healthy Athletes Disciplines</vt:lpstr>
      <vt:lpstr>What does a Healthy Athletes event look like?</vt:lpstr>
      <vt:lpstr>PowerPoint Presentation</vt:lpstr>
      <vt:lpstr>Healthy Athlete Leadership Day</vt:lpstr>
      <vt:lpstr>PowerPoint Presentation</vt:lpstr>
      <vt:lpstr>PowerPoint Presentation</vt:lpstr>
      <vt:lpstr>Partner in Health (PIH)</vt:lpstr>
      <vt:lpstr>PIH Directory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Portfolio</dc:title>
  <dc:creator>BrockR</dc:creator>
  <cp:lastModifiedBy>Brock Reissner</cp:lastModifiedBy>
  <cp:revision>86</cp:revision>
  <dcterms:created xsi:type="dcterms:W3CDTF">2023-01-09T16:52:01Z</dcterms:created>
  <dcterms:modified xsi:type="dcterms:W3CDTF">2025-10-01T19:29:25Z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0x01010092282FB8951F5449AD590BDE116FA73F</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